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4" r:id="rId7"/>
    <p:sldId id="273" r:id="rId8"/>
    <p:sldId id="265" r:id="rId9"/>
    <p:sldId id="269" r:id="rId10"/>
    <p:sldId id="275" r:id="rId11"/>
    <p:sldId id="274" r:id="rId12"/>
    <p:sldId id="271" r:id="rId13"/>
    <p:sldId id="272" r:id="rId14"/>
  </p:sldIdLst>
  <p:sldSz cx="12192000" cy="6858000"/>
  <p:notesSz cx="6858000" cy="9144000"/>
  <p:embeddedFontLst>
    <p:embeddedFont>
      <p:font typeface="Good Times Rg" panose="020B0605020000020001" pitchFamily="34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bold r:id="rId20"/>
    </p:embeddedFont>
    <p:embeddedFont>
      <p:font typeface="Montserrat Medium" panose="00000600000000000000" pitchFamily="2" charset="0"/>
      <p:regular r:id="rId21"/>
      <p: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106"/>
    <a:srgbClr val="1919B3"/>
    <a:srgbClr val="7A7A7A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access/featu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splus.net/advanced-security/" TargetMode="External"/><Relationship Id="rId5" Type="http://schemas.openxmlformats.org/officeDocument/2006/relationships/hyperlink" Target="https://tsplus.net/two-factor-authentication/?lang=en&amp;_ga=2.5314485.72549606.1642781408-1371609607.1590675301" TargetMode="External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download/" TargetMode="External"/><Relationship Id="rId2" Type="http://schemas.openxmlformats.org/officeDocument/2006/relationships/hyperlink" Target="https://tsplus.net/remote-acces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96135D0-C501-475A-B499-12C5BC6E0EE1}"/>
              </a:ext>
            </a:extLst>
          </p:cNvPr>
          <p:cNvSpPr/>
          <p:nvPr/>
        </p:nvSpPr>
        <p:spPr>
          <a:xfrm>
            <a:off x="7073722" y="1680608"/>
            <a:ext cx="2697967" cy="332490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E8A56-1B5F-4E68-85DE-0D1DB01E83E9}"/>
              </a:ext>
            </a:extLst>
          </p:cNvPr>
          <p:cNvSpPr/>
          <p:nvPr/>
        </p:nvSpPr>
        <p:spPr>
          <a:xfrm rot="10800000">
            <a:off x="6013108" y="3503665"/>
            <a:ext cx="1882146" cy="1501846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8150DF-BAD1-4FEE-8882-7EBD6DC54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5" r="13"/>
          <a:stretch/>
        </p:blipFill>
        <p:spPr>
          <a:xfrm flipH="1">
            <a:off x="5954241" y="355600"/>
            <a:ext cx="5991881" cy="65024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hlinkClick r:id="rId3"/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pc="600" dirty="0">
                <a:solidFill>
                  <a:schemeClr val="bg1"/>
                </a:solidFill>
                <a:latin typeface="Good Times Rg" panose="020B0605020000020001" pitchFamily="34" charset="0"/>
              </a:rPr>
              <a:t>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The </a:t>
            </a:r>
            <a:r>
              <a:rPr lang="fr-FR" sz="3400" dirty="0" err="1">
                <a:solidFill>
                  <a:schemeClr val="bg1"/>
                </a:solidFill>
                <a:latin typeface="Good Times Rg" panose="020B0605020000020001" pitchFamily="34" charset="0"/>
              </a:rPr>
              <a:t>Easy</a:t>
            </a:r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 Alternative to </a:t>
            </a:r>
            <a:r>
              <a:rPr lang="fr-FR" sz="3400" dirty="0">
                <a:solidFill>
                  <a:srgbClr val="F99106"/>
                </a:solidFill>
                <a:latin typeface="Good Times Rg" panose="020B0605020000020001" pitchFamily="34" charset="0"/>
              </a:rPr>
              <a:t>Citrix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BEEBEA92-821B-4036-8689-D09D6187B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" y="1121604"/>
            <a:ext cx="2018535" cy="1695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EC4612A-75CA-4437-BD0D-F5303D7C909A}"/>
              </a:ext>
            </a:extLst>
          </p:cNvPr>
          <p:cNvSpPr/>
          <p:nvPr/>
        </p:nvSpPr>
        <p:spPr>
          <a:xfrm>
            <a:off x="10264771" y="355600"/>
            <a:ext cx="2148079" cy="3909087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677A4-D311-49AF-9FA2-ABA8E831F456}"/>
              </a:ext>
            </a:extLst>
          </p:cNvPr>
          <p:cNvSpPr/>
          <p:nvPr/>
        </p:nvSpPr>
        <p:spPr>
          <a:xfrm rot="10800000">
            <a:off x="8172449" y="479423"/>
            <a:ext cx="493023" cy="451573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B8AA775-72E6-4C0F-A0E6-57D4BFD48235}"/>
              </a:ext>
            </a:extLst>
          </p:cNvPr>
          <p:cNvSpPr/>
          <p:nvPr/>
        </p:nvSpPr>
        <p:spPr>
          <a:xfrm rot="10800000">
            <a:off x="7868546" y="201068"/>
            <a:ext cx="1100828" cy="1008282"/>
          </a:xfrm>
          <a:prstGeom prst="roundRect">
            <a:avLst>
              <a:gd name="adj" fmla="val 50000"/>
            </a:avLst>
          </a:prstGeom>
          <a:solidFill>
            <a:srgbClr val="F99106">
              <a:alpha val="12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B95C80FD-7FF2-4FEE-816E-C0C3D3BE101E}"/>
              </a:ext>
            </a:extLst>
          </p:cNvPr>
          <p:cNvCxnSpPr>
            <a:cxnSpLocks/>
          </p:cNvCxnSpPr>
          <p:nvPr/>
        </p:nvCxnSpPr>
        <p:spPr>
          <a:xfrm>
            <a:off x="9735117" y="2739351"/>
            <a:ext cx="10674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4">
            <a:extLst>
              <a:ext uri="{FF2B5EF4-FFF2-40B4-BE49-F238E27FC236}">
                <a16:creationId xmlns:a16="http://schemas.microsoft.com/office/drawing/2014/main" id="{5E574710-2572-439A-84A3-B846677D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DF5AE03-FCE4-45FE-8023-37DF3231FC5E}"/>
              </a:ext>
            </a:extLst>
          </p:cNvPr>
          <p:cNvGrpSpPr/>
          <p:nvPr/>
        </p:nvGrpSpPr>
        <p:grpSpPr>
          <a:xfrm>
            <a:off x="1368003" y="2371374"/>
            <a:ext cx="4727998" cy="2115251"/>
            <a:chOff x="1368003" y="2038755"/>
            <a:chExt cx="4727998" cy="211525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993468E-F297-40E1-A73A-175C3E99CFF9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</a:t>
              </a:r>
              <a:r>
                <a:rPr lang="en-US" dirty="0" err="1">
                  <a:solidFill>
                    <a:schemeClr val="bg1"/>
                  </a:solidFill>
                  <a:latin typeface="Good Times Rg" panose="020B0605020000020001" pitchFamily="34" charset="0"/>
                </a:rPr>
                <a:t>TSplus</a:t>
              </a: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 Difference:</a:t>
              </a:r>
              <a:b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Built-In Web Server with HTML5 Client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873B77A-6702-40E9-8DA7-922AF139E426}"/>
                </a:ext>
              </a:extLst>
            </p:cNvPr>
            <p:cNvSpPr txBox="1"/>
            <p:nvPr/>
          </p:nvSpPr>
          <p:spPr>
            <a:xfrm>
              <a:off x="1455474" y="3564742"/>
              <a:ext cx="4129538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Host Your Apps On Your Central Server or Private Cloud for Top Security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4606C7-4145-4AD8-A5F8-7363553C591D}"/>
              </a:ext>
            </a:extLst>
          </p:cNvPr>
          <p:cNvGrpSpPr/>
          <p:nvPr/>
        </p:nvGrpSpPr>
        <p:grpSpPr>
          <a:xfrm>
            <a:off x="6605164" y="942552"/>
            <a:ext cx="4726943" cy="4726943"/>
            <a:chOff x="3855587" y="2407102"/>
            <a:chExt cx="2819399" cy="281939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C4A8DE9-7EB2-4282-A03B-B17233733353}"/>
                </a:ext>
              </a:extLst>
            </p:cNvPr>
            <p:cNvSpPr/>
            <p:nvPr/>
          </p:nvSpPr>
          <p:spPr>
            <a:xfrm>
              <a:off x="3855587" y="2407102"/>
              <a:ext cx="2819399" cy="2819399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3DAAA50-4338-4523-B4F9-ADA117E25FA5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6F722BC-3F27-4A64-87BE-BEBDF1A39C57}"/>
              </a:ext>
            </a:extLst>
          </p:cNvPr>
          <p:cNvGrpSpPr/>
          <p:nvPr/>
        </p:nvGrpSpPr>
        <p:grpSpPr>
          <a:xfrm>
            <a:off x="8558741" y="2137086"/>
            <a:ext cx="845822" cy="845884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854C78-C353-4476-A3B4-79BDCBFE83D4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35B3D56-F30A-41A5-99A9-7B57ABF822E3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05F667-F66E-4A96-BD22-2883B0F7FFF6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71CA4C6-3BB2-4846-8ACA-60C0901B2BE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DA4E3A-549D-4EF5-8C6E-212DFD2D98A0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D034BAA-4E63-4A54-A3D7-08B79B02E396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25CDAC4-2DE0-41A7-84A9-B35B0EF6BC9B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3B23842-0807-4794-8605-9B5B05C3F44C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3E7BE41-FEA9-49D5-B352-54994F782BCF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319672A-3091-41C1-9554-D49BE25367FB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EA373B4-EA62-4D32-B537-D3AE60F811B7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09B00C11-6010-4100-92E7-75DA54BF7372}"/>
              </a:ext>
            </a:extLst>
          </p:cNvPr>
          <p:cNvSpPr txBox="1"/>
          <p:nvPr/>
        </p:nvSpPr>
        <p:spPr>
          <a:xfrm>
            <a:off x="7770385" y="3294930"/>
            <a:ext cx="2420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RDP and html5 clients</a:t>
            </a:r>
          </a:p>
        </p:txBody>
      </p:sp>
      <p:pic>
        <p:nvPicPr>
          <p:cNvPr id="37" name="Picture 24">
            <a:extLst>
              <a:ext uri="{FF2B5EF4-FFF2-40B4-BE49-F238E27FC236}">
                <a16:creationId xmlns:a16="http://schemas.microsoft.com/office/drawing/2014/main" id="{CD3110F3-0246-4354-9E9A-581B6CA1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66" y="3132280"/>
            <a:ext cx="1594652" cy="13397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6753A7E-C26F-4172-93C4-55BEB538F5DB}"/>
              </a:ext>
            </a:extLst>
          </p:cNvPr>
          <p:cNvSpPr txBox="1"/>
          <p:nvPr/>
        </p:nvSpPr>
        <p:spPr>
          <a:xfrm>
            <a:off x="7770385" y="1559396"/>
            <a:ext cx="242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Corporate data center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or cloud server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525C3C9-6C92-4778-9DFC-9C07FB98E166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8980048" y="3610854"/>
            <a:ext cx="0" cy="232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6661C7BF-D698-444A-8DF1-925AC5DCACC6}"/>
              </a:ext>
            </a:extLst>
          </p:cNvPr>
          <p:cNvSpPr/>
          <p:nvPr/>
        </p:nvSpPr>
        <p:spPr>
          <a:xfrm>
            <a:off x="8916548" y="3843493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5EED4B0-66B5-40BE-BCEB-65CACCC56579}"/>
              </a:ext>
            </a:extLst>
          </p:cNvPr>
          <p:cNvSpPr txBox="1"/>
          <p:nvPr/>
        </p:nvSpPr>
        <p:spPr>
          <a:xfrm>
            <a:off x="7770385" y="4149673"/>
            <a:ext cx="242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Secure access for multiple users and devices</a:t>
            </a:r>
          </a:p>
        </p:txBody>
      </p:sp>
      <p:cxnSp>
        <p:nvCxnSpPr>
          <p:cNvPr id="213" name="Connecteur droit 38">
            <a:extLst>
              <a:ext uri="{FF2B5EF4-FFF2-40B4-BE49-F238E27FC236}">
                <a16:creationId xmlns:a16="http://schemas.microsoft.com/office/drawing/2014/main" id="{14D2187D-157C-405B-ABED-E726C64E2BFD}"/>
              </a:ext>
            </a:extLst>
          </p:cNvPr>
          <p:cNvCxnSpPr>
            <a:cxnSpLocks/>
          </p:cNvCxnSpPr>
          <p:nvPr/>
        </p:nvCxnSpPr>
        <p:spPr>
          <a:xfrm flipV="1">
            <a:off x="8980048" y="4569704"/>
            <a:ext cx="0" cy="82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F29B0A-D6B5-45DD-AF86-25374E32F8AC}"/>
              </a:ext>
            </a:extLst>
          </p:cNvPr>
          <p:cNvGrpSpPr/>
          <p:nvPr/>
        </p:nvGrpSpPr>
        <p:grpSpPr>
          <a:xfrm>
            <a:off x="6664090" y="5132015"/>
            <a:ext cx="1541158" cy="377025"/>
            <a:chOff x="6937379" y="5132015"/>
            <a:chExt cx="1541158" cy="377025"/>
          </a:xfrm>
        </p:grpSpPr>
        <p:sp>
          <p:nvSpPr>
            <p:cNvPr id="123" name="Graphic 5">
              <a:extLst>
                <a:ext uri="{FF2B5EF4-FFF2-40B4-BE49-F238E27FC236}">
                  <a16:creationId xmlns:a16="http://schemas.microsoft.com/office/drawing/2014/main" id="{E07A39DE-BB8A-4C7A-8641-8F47DBBF6D68}"/>
                </a:ext>
              </a:extLst>
            </p:cNvPr>
            <p:cNvSpPr/>
            <p:nvPr/>
          </p:nvSpPr>
          <p:spPr>
            <a:xfrm>
              <a:off x="6937379" y="5166041"/>
              <a:ext cx="459481" cy="342999"/>
            </a:xfrm>
            <a:custGeom>
              <a:avLst/>
              <a:gdLst>
                <a:gd name="connsiteX0" fmla="*/ 569123 w 589263"/>
                <a:gd name="connsiteY0" fmla="*/ 321786 h 439881"/>
                <a:gd name="connsiteX1" fmla="*/ 472361 w 589263"/>
                <a:gd name="connsiteY1" fmla="*/ 321786 h 439881"/>
                <a:gd name="connsiteX2" fmla="*/ 472361 w 589263"/>
                <a:gd name="connsiteY2" fmla="*/ 320180 h 439881"/>
                <a:gd name="connsiteX3" fmla="*/ 444335 w 589263"/>
                <a:gd name="connsiteY3" fmla="*/ 292154 h 439881"/>
                <a:gd name="connsiteX4" fmla="*/ 435578 w 589263"/>
                <a:gd name="connsiteY4" fmla="*/ 292154 h 439881"/>
                <a:gd name="connsiteX5" fmla="*/ 421117 w 589263"/>
                <a:gd name="connsiteY5" fmla="*/ 258587 h 439881"/>
                <a:gd name="connsiteX6" fmla="*/ 527840 w 589263"/>
                <a:gd name="connsiteY6" fmla="*/ 258587 h 439881"/>
                <a:gd name="connsiteX7" fmla="*/ 553736 w 589263"/>
                <a:gd name="connsiteY7" fmla="*/ 232692 h 439881"/>
                <a:gd name="connsiteX8" fmla="*/ 553736 w 589263"/>
                <a:gd name="connsiteY8" fmla="*/ 45094 h 439881"/>
                <a:gd name="connsiteX9" fmla="*/ 527840 w 589263"/>
                <a:gd name="connsiteY9" fmla="*/ 19199 h 439881"/>
                <a:gd name="connsiteX10" fmla="*/ 245995 w 589263"/>
                <a:gd name="connsiteY10" fmla="*/ 19199 h 439881"/>
                <a:gd name="connsiteX11" fmla="*/ 225502 w 589263"/>
                <a:gd name="connsiteY11" fmla="*/ 29295 h 439881"/>
                <a:gd name="connsiteX12" fmla="*/ 220083 w 589263"/>
                <a:gd name="connsiteY12" fmla="*/ 24220 h 439881"/>
                <a:gd name="connsiteX13" fmla="*/ 195369 w 589263"/>
                <a:gd name="connsiteY13" fmla="*/ 21376 h 439881"/>
                <a:gd name="connsiteX14" fmla="*/ 193418 w 589263"/>
                <a:gd name="connsiteY14" fmla="*/ 22503 h 439881"/>
                <a:gd name="connsiteX15" fmla="*/ 182918 w 589263"/>
                <a:gd name="connsiteY15" fmla="*/ 4317 h 439881"/>
                <a:gd name="connsiteX16" fmla="*/ 171127 w 589263"/>
                <a:gd name="connsiteY16" fmla="*/ 1158 h 439881"/>
                <a:gd name="connsiteX17" fmla="*/ 167968 w 589263"/>
                <a:gd name="connsiteY17" fmla="*/ 12949 h 439881"/>
                <a:gd name="connsiteX18" fmla="*/ 178468 w 589263"/>
                <a:gd name="connsiteY18" fmla="*/ 31135 h 439881"/>
                <a:gd name="connsiteX19" fmla="*/ 176517 w 589263"/>
                <a:gd name="connsiteY19" fmla="*/ 32261 h 439881"/>
                <a:gd name="connsiteX20" fmla="*/ 166622 w 589263"/>
                <a:gd name="connsiteY20" fmla="*/ 55087 h 439881"/>
                <a:gd name="connsiteX21" fmla="*/ 168921 w 589263"/>
                <a:gd name="connsiteY21" fmla="*/ 64940 h 439881"/>
                <a:gd name="connsiteX22" fmla="*/ 117852 w 589263"/>
                <a:gd name="connsiteY22" fmla="*/ 116019 h 439881"/>
                <a:gd name="connsiteX23" fmla="*/ 104282 w 589263"/>
                <a:gd name="connsiteY23" fmla="*/ 112654 h 439881"/>
                <a:gd name="connsiteX24" fmla="*/ 75146 w 589263"/>
                <a:gd name="connsiteY24" fmla="*/ 141791 h 439881"/>
                <a:gd name="connsiteX25" fmla="*/ 78510 w 589263"/>
                <a:gd name="connsiteY25" fmla="*/ 155360 h 439881"/>
                <a:gd name="connsiteX26" fmla="*/ 38058 w 589263"/>
                <a:gd name="connsiteY26" fmla="*/ 195802 h 439881"/>
                <a:gd name="connsiteX27" fmla="*/ 38057 w 589263"/>
                <a:gd name="connsiteY27" fmla="*/ 208009 h 439881"/>
                <a:gd name="connsiteX28" fmla="*/ 44161 w 589263"/>
                <a:gd name="connsiteY28" fmla="*/ 210538 h 439881"/>
                <a:gd name="connsiteX29" fmla="*/ 50265 w 589263"/>
                <a:gd name="connsiteY29" fmla="*/ 208010 h 439881"/>
                <a:gd name="connsiteX30" fmla="*/ 90719 w 589263"/>
                <a:gd name="connsiteY30" fmla="*/ 167566 h 439881"/>
                <a:gd name="connsiteX31" fmla="*/ 95652 w 589263"/>
                <a:gd name="connsiteY31" fmla="*/ 169623 h 439881"/>
                <a:gd name="connsiteX32" fmla="*/ 95652 w 589263"/>
                <a:gd name="connsiteY32" fmla="*/ 292156 h 439881"/>
                <a:gd name="connsiteX33" fmla="*/ 75792 w 589263"/>
                <a:gd name="connsiteY33" fmla="*/ 292156 h 439881"/>
                <a:gd name="connsiteX34" fmla="*/ 48628 w 589263"/>
                <a:gd name="connsiteY34" fmla="*/ 319319 h 439881"/>
                <a:gd name="connsiteX35" fmla="*/ 48628 w 589263"/>
                <a:gd name="connsiteY35" fmla="*/ 321787 h 439881"/>
                <a:gd name="connsiteX36" fmla="*/ 20141 w 589263"/>
                <a:gd name="connsiteY36" fmla="*/ 321787 h 439881"/>
                <a:gd name="connsiteX37" fmla="*/ 0 w 589263"/>
                <a:gd name="connsiteY37" fmla="*/ 341928 h 439881"/>
                <a:gd name="connsiteX38" fmla="*/ 0 w 589263"/>
                <a:gd name="connsiteY38" fmla="*/ 356270 h 439881"/>
                <a:gd name="connsiteX39" fmla="*/ 20141 w 589263"/>
                <a:gd name="connsiteY39" fmla="*/ 376411 h 439881"/>
                <a:gd name="connsiteX40" fmla="*/ 52085 w 589263"/>
                <a:gd name="connsiteY40" fmla="*/ 376411 h 439881"/>
                <a:gd name="connsiteX41" fmla="*/ 52085 w 589263"/>
                <a:gd name="connsiteY41" fmla="*/ 431247 h 439881"/>
                <a:gd name="connsiteX42" fmla="*/ 60717 w 589263"/>
                <a:gd name="connsiteY42" fmla="*/ 439879 h 439881"/>
                <a:gd name="connsiteX43" fmla="*/ 69349 w 589263"/>
                <a:gd name="connsiteY43" fmla="*/ 431247 h 439881"/>
                <a:gd name="connsiteX44" fmla="*/ 69349 w 589263"/>
                <a:gd name="connsiteY44" fmla="*/ 376410 h 439881"/>
                <a:gd name="connsiteX45" fmla="*/ 104863 w 589263"/>
                <a:gd name="connsiteY45" fmla="*/ 376410 h 439881"/>
                <a:gd name="connsiteX46" fmla="*/ 86912 w 589263"/>
                <a:gd name="connsiteY46" fmla="*/ 428432 h 439881"/>
                <a:gd name="connsiteX47" fmla="*/ 92257 w 589263"/>
                <a:gd name="connsiteY47" fmla="*/ 439407 h 439881"/>
                <a:gd name="connsiteX48" fmla="*/ 95073 w 589263"/>
                <a:gd name="connsiteY48" fmla="*/ 439881 h 439881"/>
                <a:gd name="connsiteX49" fmla="*/ 103232 w 589263"/>
                <a:gd name="connsiteY49" fmla="*/ 434062 h 439881"/>
                <a:gd name="connsiteX50" fmla="*/ 123125 w 589263"/>
                <a:gd name="connsiteY50" fmla="*/ 376410 h 439881"/>
                <a:gd name="connsiteX51" fmla="*/ 178267 w 589263"/>
                <a:gd name="connsiteY51" fmla="*/ 376410 h 439881"/>
                <a:gd name="connsiteX52" fmla="*/ 186899 w 589263"/>
                <a:gd name="connsiteY52" fmla="*/ 367778 h 439881"/>
                <a:gd name="connsiteX53" fmla="*/ 178267 w 589263"/>
                <a:gd name="connsiteY53" fmla="*/ 359146 h 439881"/>
                <a:gd name="connsiteX54" fmla="*/ 20141 w 589263"/>
                <a:gd name="connsiteY54" fmla="*/ 359146 h 439881"/>
                <a:gd name="connsiteX55" fmla="*/ 17264 w 589263"/>
                <a:gd name="connsiteY55" fmla="*/ 356269 h 439881"/>
                <a:gd name="connsiteX56" fmla="*/ 17264 w 589263"/>
                <a:gd name="connsiteY56" fmla="*/ 341926 h 439881"/>
                <a:gd name="connsiteX57" fmla="*/ 20141 w 589263"/>
                <a:gd name="connsiteY57" fmla="*/ 339049 h 439881"/>
                <a:gd name="connsiteX58" fmla="*/ 569123 w 589263"/>
                <a:gd name="connsiteY58" fmla="*/ 339049 h 439881"/>
                <a:gd name="connsiteX59" fmla="*/ 572000 w 589263"/>
                <a:gd name="connsiteY59" fmla="*/ 341926 h 439881"/>
                <a:gd name="connsiteX60" fmla="*/ 572000 w 589263"/>
                <a:gd name="connsiteY60" fmla="*/ 356269 h 439881"/>
                <a:gd name="connsiteX61" fmla="*/ 569123 w 589263"/>
                <a:gd name="connsiteY61" fmla="*/ 359146 h 439881"/>
                <a:gd name="connsiteX62" fmla="*/ 212796 w 589263"/>
                <a:gd name="connsiteY62" fmla="*/ 359146 h 439881"/>
                <a:gd name="connsiteX63" fmla="*/ 204164 w 589263"/>
                <a:gd name="connsiteY63" fmla="*/ 367778 h 439881"/>
                <a:gd name="connsiteX64" fmla="*/ 212796 w 589263"/>
                <a:gd name="connsiteY64" fmla="*/ 376410 h 439881"/>
                <a:gd name="connsiteX65" fmla="*/ 466139 w 589263"/>
                <a:gd name="connsiteY65" fmla="*/ 376410 h 439881"/>
                <a:gd name="connsiteX66" fmla="*/ 486032 w 589263"/>
                <a:gd name="connsiteY66" fmla="*/ 434062 h 439881"/>
                <a:gd name="connsiteX67" fmla="*/ 494191 w 589263"/>
                <a:gd name="connsiteY67" fmla="*/ 439881 h 439881"/>
                <a:gd name="connsiteX68" fmla="*/ 497007 w 589263"/>
                <a:gd name="connsiteY68" fmla="*/ 439407 h 439881"/>
                <a:gd name="connsiteX69" fmla="*/ 502352 w 589263"/>
                <a:gd name="connsiteY69" fmla="*/ 428432 h 439881"/>
                <a:gd name="connsiteX70" fmla="*/ 484401 w 589263"/>
                <a:gd name="connsiteY70" fmla="*/ 376410 h 439881"/>
                <a:gd name="connsiteX71" fmla="*/ 519915 w 589263"/>
                <a:gd name="connsiteY71" fmla="*/ 376410 h 439881"/>
                <a:gd name="connsiteX72" fmla="*/ 519915 w 589263"/>
                <a:gd name="connsiteY72" fmla="*/ 431247 h 439881"/>
                <a:gd name="connsiteX73" fmla="*/ 528547 w 589263"/>
                <a:gd name="connsiteY73" fmla="*/ 439879 h 439881"/>
                <a:gd name="connsiteX74" fmla="*/ 537179 w 589263"/>
                <a:gd name="connsiteY74" fmla="*/ 431247 h 439881"/>
                <a:gd name="connsiteX75" fmla="*/ 537179 w 589263"/>
                <a:gd name="connsiteY75" fmla="*/ 376410 h 439881"/>
                <a:gd name="connsiteX76" fmla="*/ 569123 w 589263"/>
                <a:gd name="connsiteY76" fmla="*/ 376410 h 439881"/>
                <a:gd name="connsiteX77" fmla="*/ 589264 w 589263"/>
                <a:gd name="connsiteY77" fmla="*/ 356269 h 439881"/>
                <a:gd name="connsiteX78" fmla="*/ 589264 w 589263"/>
                <a:gd name="connsiteY78" fmla="*/ 341926 h 439881"/>
                <a:gd name="connsiteX79" fmla="*/ 569123 w 589263"/>
                <a:gd name="connsiteY79" fmla="*/ 321786 h 439881"/>
                <a:gd name="connsiteX80" fmla="*/ 416780 w 589263"/>
                <a:gd name="connsiteY80" fmla="*/ 292156 h 439881"/>
                <a:gd name="connsiteX81" fmla="*/ 357054 w 589263"/>
                <a:gd name="connsiteY81" fmla="*/ 292156 h 439881"/>
                <a:gd name="connsiteX82" fmla="*/ 371515 w 589263"/>
                <a:gd name="connsiteY82" fmla="*/ 258588 h 439881"/>
                <a:gd name="connsiteX83" fmla="*/ 402318 w 589263"/>
                <a:gd name="connsiteY83" fmla="*/ 258588 h 439881"/>
                <a:gd name="connsiteX84" fmla="*/ 527840 w 589263"/>
                <a:gd name="connsiteY84" fmla="*/ 241325 h 439881"/>
                <a:gd name="connsiteX85" fmla="*/ 408035 w 589263"/>
                <a:gd name="connsiteY85" fmla="*/ 241325 h 439881"/>
                <a:gd name="connsiteX86" fmla="*/ 407997 w 589263"/>
                <a:gd name="connsiteY86" fmla="*/ 241322 h 439881"/>
                <a:gd name="connsiteX87" fmla="*/ 365837 w 589263"/>
                <a:gd name="connsiteY87" fmla="*/ 241322 h 439881"/>
                <a:gd name="connsiteX88" fmla="*/ 365799 w 589263"/>
                <a:gd name="connsiteY88" fmla="*/ 241325 h 439881"/>
                <a:gd name="connsiteX89" fmla="*/ 245995 w 589263"/>
                <a:gd name="connsiteY89" fmla="*/ 241325 h 439881"/>
                <a:gd name="connsiteX90" fmla="*/ 237363 w 589263"/>
                <a:gd name="connsiteY90" fmla="*/ 232693 h 439881"/>
                <a:gd name="connsiteX91" fmla="*/ 237363 w 589263"/>
                <a:gd name="connsiteY91" fmla="*/ 218416 h 439881"/>
                <a:gd name="connsiteX92" fmla="*/ 245995 w 589263"/>
                <a:gd name="connsiteY92" fmla="*/ 219901 h 439881"/>
                <a:gd name="connsiteX93" fmla="*/ 527837 w 589263"/>
                <a:gd name="connsiteY93" fmla="*/ 219901 h 439881"/>
                <a:gd name="connsiteX94" fmla="*/ 536471 w 589263"/>
                <a:gd name="connsiteY94" fmla="*/ 218415 h 439881"/>
                <a:gd name="connsiteX95" fmla="*/ 536471 w 589263"/>
                <a:gd name="connsiteY95" fmla="*/ 232692 h 439881"/>
                <a:gd name="connsiteX96" fmla="*/ 527840 w 589263"/>
                <a:gd name="connsiteY96" fmla="*/ 241325 h 439881"/>
                <a:gd name="connsiteX97" fmla="*/ 208281 w 589263"/>
                <a:gd name="connsiteY97" fmla="*/ 36820 h 439881"/>
                <a:gd name="connsiteX98" fmla="*/ 265870 w 589263"/>
                <a:gd name="connsiteY98" fmla="*/ 90765 h 439881"/>
                <a:gd name="connsiteX99" fmla="*/ 266139 w 589263"/>
                <a:gd name="connsiteY99" fmla="*/ 91501 h 439881"/>
                <a:gd name="connsiteX100" fmla="*/ 265710 w 589263"/>
                <a:gd name="connsiteY100" fmla="*/ 92155 h 439881"/>
                <a:gd name="connsiteX101" fmla="*/ 202641 w 589263"/>
                <a:gd name="connsiteY101" fmla="*/ 128567 h 439881"/>
                <a:gd name="connsiteX102" fmla="*/ 201860 w 589263"/>
                <a:gd name="connsiteY102" fmla="*/ 128612 h 439881"/>
                <a:gd name="connsiteX103" fmla="*/ 201358 w 589263"/>
                <a:gd name="connsiteY103" fmla="*/ 128011 h 439881"/>
                <a:gd name="connsiteX104" fmla="*/ 183435 w 589263"/>
                <a:gd name="connsiteY104" fmla="*/ 51165 h 439881"/>
                <a:gd name="connsiteX105" fmla="*/ 185149 w 589263"/>
                <a:gd name="connsiteY105" fmla="*/ 47212 h 439881"/>
                <a:gd name="connsiteX106" fmla="*/ 204000 w 589263"/>
                <a:gd name="connsiteY106" fmla="*/ 36327 h 439881"/>
                <a:gd name="connsiteX107" fmla="*/ 208281 w 589263"/>
                <a:gd name="connsiteY107" fmla="*/ 36820 h 439881"/>
                <a:gd name="connsiteX108" fmla="*/ 104282 w 589263"/>
                <a:gd name="connsiteY108" fmla="*/ 129917 h 439881"/>
                <a:gd name="connsiteX109" fmla="*/ 116156 w 589263"/>
                <a:gd name="connsiteY109" fmla="*/ 141790 h 439881"/>
                <a:gd name="connsiteX110" fmla="*/ 104282 w 589263"/>
                <a:gd name="connsiteY110" fmla="*/ 153664 h 439881"/>
                <a:gd name="connsiteX111" fmla="*/ 92410 w 589263"/>
                <a:gd name="connsiteY111" fmla="*/ 141790 h 439881"/>
                <a:gd name="connsiteX112" fmla="*/ 104282 w 589263"/>
                <a:gd name="connsiteY112" fmla="*/ 129917 h 439881"/>
                <a:gd name="connsiteX113" fmla="*/ 112914 w 589263"/>
                <a:gd name="connsiteY113" fmla="*/ 169622 h 439881"/>
                <a:gd name="connsiteX114" fmla="*/ 133420 w 589263"/>
                <a:gd name="connsiteY114" fmla="*/ 141790 h 439881"/>
                <a:gd name="connsiteX115" fmla="*/ 130058 w 589263"/>
                <a:gd name="connsiteY115" fmla="*/ 128225 h 439881"/>
                <a:gd name="connsiteX116" fmla="*/ 173538 w 589263"/>
                <a:gd name="connsiteY116" fmla="*/ 84737 h 439881"/>
                <a:gd name="connsiteX117" fmla="*/ 184546 w 589263"/>
                <a:gd name="connsiteY117" fmla="*/ 131931 h 439881"/>
                <a:gd name="connsiteX118" fmla="*/ 194993 w 589263"/>
                <a:gd name="connsiteY118" fmla="*/ 144451 h 439881"/>
                <a:gd name="connsiteX119" fmla="*/ 202227 w 589263"/>
                <a:gd name="connsiteY119" fmla="*/ 145966 h 439881"/>
                <a:gd name="connsiteX120" fmla="*/ 211273 w 589263"/>
                <a:gd name="connsiteY120" fmla="*/ 143517 h 439881"/>
                <a:gd name="connsiteX121" fmla="*/ 220099 w 589263"/>
                <a:gd name="connsiteY121" fmla="*/ 138421 h 439881"/>
                <a:gd name="connsiteX122" fmla="*/ 220099 w 589263"/>
                <a:gd name="connsiteY122" fmla="*/ 149631 h 439881"/>
                <a:gd name="connsiteX123" fmla="*/ 228731 w 589263"/>
                <a:gd name="connsiteY123" fmla="*/ 158263 h 439881"/>
                <a:gd name="connsiteX124" fmla="*/ 237363 w 589263"/>
                <a:gd name="connsiteY124" fmla="*/ 149631 h 439881"/>
                <a:gd name="connsiteX125" fmla="*/ 237363 w 589263"/>
                <a:gd name="connsiteY125" fmla="*/ 128453 h 439881"/>
                <a:gd name="connsiteX126" fmla="*/ 274342 w 589263"/>
                <a:gd name="connsiteY126" fmla="*/ 107104 h 439881"/>
                <a:gd name="connsiteX127" fmla="*/ 283290 w 589263"/>
                <a:gd name="connsiteY127" fmla="*/ 93472 h 439881"/>
                <a:gd name="connsiteX128" fmla="*/ 277672 w 589263"/>
                <a:gd name="connsiteY128" fmla="*/ 78164 h 439881"/>
                <a:gd name="connsiteX129" fmla="*/ 238268 w 589263"/>
                <a:gd name="connsiteY129" fmla="*/ 41252 h 439881"/>
                <a:gd name="connsiteX130" fmla="*/ 245996 w 589263"/>
                <a:gd name="connsiteY130" fmla="*/ 36461 h 439881"/>
                <a:gd name="connsiteX131" fmla="*/ 527841 w 589263"/>
                <a:gd name="connsiteY131" fmla="*/ 36461 h 439881"/>
                <a:gd name="connsiteX132" fmla="*/ 536473 w 589263"/>
                <a:gd name="connsiteY132" fmla="*/ 45093 h 439881"/>
                <a:gd name="connsiteX133" fmla="*/ 536473 w 589263"/>
                <a:gd name="connsiteY133" fmla="*/ 193959 h 439881"/>
                <a:gd name="connsiteX134" fmla="*/ 536471 w 589263"/>
                <a:gd name="connsiteY134" fmla="*/ 194004 h 439881"/>
                <a:gd name="connsiteX135" fmla="*/ 527839 w 589263"/>
                <a:gd name="connsiteY135" fmla="*/ 202636 h 439881"/>
                <a:gd name="connsiteX136" fmla="*/ 245996 w 589263"/>
                <a:gd name="connsiteY136" fmla="*/ 202636 h 439881"/>
                <a:gd name="connsiteX137" fmla="*/ 237364 w 589263"/>
                <a:gd name="connsiteY137" fmla="*/ 194004 h 439881"/>
                <a:gd name="connsiteX138" fmla="*/ 237364 w 589263"/>
                <a:gd name="connsiteY138" fmla="*/ 184157 h 439881"/>
                <a:gd name="connsiteX139" fmla="*/ 228732 w 589263"/>
                <a:gd name="connsiteY139" fmla="*/ 175525 h 439881"/>
                <a:gd name="connsiteX140" fmla="*/ 220100 w 589263"/>
                <a:gd name="connsiteY140" fmla="*/ 184157 h 439881"/>
                <a:gd name="connsiteX141" fmla="*/ 220100 w 589263"/>
                <a:gd name="connsiteY141" fmla="*/ 232691 h 439881"/>
                <a:gd name="connsiteX142" fmla="*/ 245996 w 589263"/>
                <a:gd name="connsiteY142" fmla="*/ 258586 h 439881"/>
                <a:gd name="connsiteX143" fmla="*/ 352718 w 589263"/>
                <a:gd name="connsiteY143" fmla="*/ 258586 h 439881"/>
                <a:gd name="connsiteX144" fmla="*/ 338256 w 589263"/>
                <a:gd name="connsiteY144" fmla="*/ 292153 h 439881"/>
                <a:gd name="connsiteX145" fmla="*/ 329499 w 589263"/>
                <a:gd name="connsiteY145" fmla="*/ 292153 h 439881"/>
                <a:gd name="connsiteX146" fmla="*/ 301473 w 589263"/>
                <a:gd name="connsiteY146" fmla="*/ 320179 h 439881"/>
                <a:gd name="connsiteX147" fmla="*/ 301473 w 589263"/>
                <a:gd name="connsiteY147" fmla="*/ 321784 h 439881"/>
                <a:gd name="connsiteX148" fmla="*/ 159937 w 589263"/>
                <a:gd name="connsiteY148" fmla="*/ 321784 h 439881"/>
                <a:gd name="connsiteX149" fmla="*/ 159937 w 589263"/>
                <a:gd name="connsiteY149" fmla="*/ 319317 h 439881"/>
                <a:gd name="connsiteX150" fmla="*/ 132773 w 589263"/>
                <a:gd name="connsiteY150" fmla="*/ 292153 h 439881"/>
                <a:gd name="connsiteX151" fmla="*/ 112914 w 589263"/>
                <a:gd name="connsiteY151" fmla="*/ 292153 h 439881"/>
                <a:gd name="connsiteX152" fmla="*/ 65892 w 589263"/>
                <a:gd name="connsiteY152" fmla="*/ 321786 h 439881"/>
                <a:gd name="connsiteX153" fmla="*/ 65892 w 589263"/>
                <a:gd name="connsiteY153" fmla="*/ 319318 h 439881"/>
                <a:gd name="connsiteX154" fmla="*/ 75792 w 589263"/>
                <a:gd name="connsiteY154" fmla="*/ 309418 h 439881"/>
                <a:gd name="connsiteX155" fmla="*/ 132773 w 589263"/>
                <a:gd name="connsiteY155" fmla="*/ 309418 h 439881"/>
                <a:gd name="connsiteX156" fmla="*/ 142673 w 589263"/>
                <a:gd name="connsiteY156" fmla="*/ 319318 h 439881"/>
                <a:gd name="connsiteX157" fmla="*/ 142673 w 589263"/>
                <a:gd name="connsiteY157" fmla="*/ 321786 h 439881"/>
                <a:gd name="connsiteX158" fmla="*/ 318737 w 589263"/>
                <a:gd name="connsiteY158" fmla="*/ 321786 h 439881"/>
                <a:gd name="connsiteX159" fmla="*/ 318737 w 589263"/>
                <a:gd name="connsiteY159" fmla="*/ 320180 h 439881"/>
                <a:gd name="connsiteX160" fmla="*/ 329499 w 589263"/>
                <a:gd name="connsiteY160" fmla="*/ 309418 h 439881"/>
                <a:gd name="connsiteX161" fmla="*/ 444335 w 589263"/>
                <a:gd name="connsiteY161" fmla="*/ 309418 h 439881"/>
                <a:gd name="connsiteX162" fmla="*/ 455097 w 589263"/>
                <a:gd name="connsiteY162" fmla="*/ 320180 h 439881"/>
                <a:gd name="connsiteX163" fmla="*/ 455097 w 589263"/>
                <a:gd name="connsiteY163" fmla="*/ 321786 h 43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89263" h="439881">
                  <a:moveTo>
                    <a:pt x="569123" y="321786"/>
                  </a:moveTo>
                  <a:lnTo>
                    <a:pt x="472361" y="321786"/>
                  </a:lnTo>
                  <a:lnTo>
                    <a:pt x="472361" y="320180"/>
                  </a:lnTo>
                  <a:cubicBezTo>
                    <a:pt x="472361" y="304727"/>
                    <a:pt x="459788" y="292154"/>
                    <a:pt x="444335" y="292154"/>
                  </a:cubicBezTo>
                  <a:lnTo>
                    <a:pt x="435578" y="292154"/>
                  </a:lnTo>
                  <a:lnTo>
                    <a:pt x="421117" y="258587"/>
                  </a:lnTo>
                  <a:lnTo>
                    <a:pt x="527840" y="258587"/>
                  </a:lnTo>
                  <a:cubicBezTo>
                    <a:pt x="542119" y="258587"/>
                    <a:pt x="553736" y="246971"/>
                    <a:pt x="553736" y="232692"/>
                  </a:cubicBezTo>
                  <a:lnTo>
                    <a:pt x="553736" y="45094"/>
                  </a:lnTo>
                  <a:cubicBezTo>
                    <a:pt x="553736" y="30815"/>
                    <a:pt x="542119" y="19199"/>
                    <a:pt x="527840" y="19199"/>
                  </a:cubicBezTo>
                  <a:lnTo>
                    <a:pt x="245995" y="19199"/>
                  </a:lnTo>
                  <a:cubicBezTo>
                    <a:pt x="237671" y="19199"/>
                    <a:pt x="230249" y="23148"/>
                    <a:pt x="225502" y="29295"/>
                  </a:cubicBezTo>
                  <a:lnTo>
                    <a:pt x="220083" y="24220"/>
                  </a:lnTo>
                  <a:cubicBezTo>
                    <a:pt x="213322" y="17888"/>
                    <a:pt x="203390" y="16744"/>
                    <a:pt x="195369" y="21376"/>
                  </a:cubicBezTo>
                  <a:lnTo>
                    <a:pt x="193418" y="22503"/>
                  </a:lnTo>
                  <a:lnTo>
                    <a:pt x="182918" y="4317"/>
                  </a:lnTo>
                  <a:cubicBezTo>
                    <a:pt x="180535" y="188"/>
                    <a:pt x="175255" y="-1225"/>
                    <a:pt x="171127" y="1158"/>
                  </a:cubicBezTo>
                  <a:cubicBezTo>
                    <a:pt x="166999" y="3542"/>
                    <a:pt x="165584" y="8821"/>
                    <a:pt x="167968" y="12949"/>
                  </a:cubicBezTo>
                  <a:lnTo>
                    <a:pt x="178468" y="31135"/>
                  </a:lnTo>
                  <a:lnTo>
                    <a:pt x="176517" y="32261"/>
                  </a:lnTo>
                  <a:cubicBezTo>
                    <a:pt x="168495" y="36893"/>
                    <a:pt x="164519" y="46065"/>
                    <a:pt x="166622" y="55087"/>
                  </a:cubicBezTo>
                  <a:lnTo>
                    <a:pt x="168921" y="64940"/>
                  </a:lnTo>
                  <a:lnTo>
                    <a:pt x="117852" y="116019"/>
                  </a:lnTo>
                  <a:cubicBezTo>
                    <a:pt x="113796" y="113874"/>
                    <a:pt x="109181" y="112654"/>
                    <a:pt x="104282" y="112654"/>
                  </a:cubicBezTo>
                  <a:cubicBezTo>
                    <a:pt x="88217" y="112654"/>
                    <a:pt x="75146" y="125725"/>
                    <a:pt x="75146" y="141791"/>
                  </a:cubicBezTo>
                  <a:cubicBezTo>
                    <a:pt x="75146" y="146688"/>
                    <a:pt x="76366" y="151304"/>
                    <a:pt x="78510" y="155360"/>
                  </a:cubicBezTo>
                  <a:lnTo>
                    <a:pt x="38058" y="195802"/>
                  </a:lnTo>
                  <a:cubicBezTo>
                    <a:pt x="34687" y="199173"/>
                    <a:pt x="34686" y="204638"/>
                    <a:pt x="38057" y="208009"/>
                  </a:cubicBezTo>
                  <a:cubicBezTo>
                    <a:pt x="39743" y="209695"/>
                    <a:pt x="41952" y="210538"/>
                    <a:pt x="44161" y="210538"/>
                  </a:cubicBezTo>
                  <a:cubicBezTo>
                    <a:pt x="46370" y="210538"/>
                    <a:pt x="48579" y="209695"/>
                    <a:pt x="50265" y="208010"/>
                  </a:cubicBezTo>
                  <a:lnTo>
                    <a:pt x="90719" y="167566"/>
                  </a:lnTo>
                  <a:cubicBezTo>
                    <a:pt x="92285" y="168394"/>
                    <a:pt x="93934" y="169089"/>
                    <a:pt x="95652" y="169623"/>
                  </a:cubicBezTo>
                  <a:lnTo>
                    <a:pt x="95652" y="292156"/>
                  </a:lnTo>
                  <a:lnTo>
                    <a:pt x="75792" y="292156"/>
                  </a:lnTo>
                  <a:cubicBezTo>
                    <a:pt x="60814" y="292156"/>
                    <a:pt x="48628" y="304341"/>
                    <a:pt x="48628" y="319319"/>
                  </a:cubicBezTo>
                  <a:lnTo>
                    <a:pt x="48628" y="321787"/>
                  </a:lnTo>
                  <a:lnTo>
                    <a:pt x="20141" y="321787"/>
                  </a:lnTo>
                  <a:cubicBezTo>
                    <a:pt x="9036" y="321787"/>
                    <a:pt x="0" y="330823"/>
                    <a:pt x="0" y="341928"/>
                  </a:cubicBezTo>
                  <a:lnTo>
                    <a:pt x="0" y="356270"/>
                  </a:lnTo>
                  <a:cubicBezTo>
                    <a:pt x="0" y="367375"/>
                    <a:pt x="9036" y="376411"/>
                    <a:pt x="20141" y="376411"/>
                  </a:cubicBezTo>
                  <a:lnTo>
                    <a:pt x="52085" y="376411"/>
                  </a:lnTo>
                  <a:lnTo>
                    <a:pt x="52085" y="431247"/>
                  </a:lnTo>
                  <a:cubicBezTo>
                    <a:pt x="52085" y="436014"/>
                    <a:pt x="55950" y="439879"/>
                    <a:pt x="60717" y="439879"/>
                  </a:cubicBezTo>
                  <a:cubicBezTo>
                    <a:pt x="65484" y="439879"/>
                    <a:pt x="69349" y="436014"/>
                    <a:pt x="69349" y="431247"/>
                  </a:cubicBezTo>
                  <a:lnTo>
                    <a:pt x="69349" y="376410"/>
                  </a:lnTo>
                  <a:lnTo>
                    <a:pt x="104863" y="376410"/>
                  </a:lnTo>
                  <a:lnTo>
                    <a:pt x="86912" y="428432"/>
                  </a:lnTo>
                  <a:cubicBezTo>
                    <a:pt x="85357" y="432939"/>
                    <a:pt x="87750" y="437852"/>
                    <a:pt x="92257" y="439407"/>
                  </a:cubicBezTo>
                  <a:cubicBezTo>
                    <a:pt x="93189" y="439728"/>
                    <a:pt x="94138" y="439881"/>
                    <a:pt x="95073" y="439881"/>
                  </a:cubicBezTo>
                  <a:cubicBezTo>
                    <a:pt x="98652" y="439881"/>
                    <a:pt x="101999" y="437637"/>
                    <a:pt x="103232" y="434062"/>
                  </a:cubicBezTo>
                  <a:lnTo>
                    <a:pt x="123125" y="376410"/>
                  </a:lnTo>
                  <a:lnTo>
                    <a:pt x="178267" y="376410"/>
                  </a:lnTo>
                  <a:cubicBezTo>
                    <a:pt x="183034" y="376410"/>
                    <a:pt x="186899" y="372545"/>
                    <a:pt x="186899" y="367778"/>
                  </a:cubicBezTo>
                  <a:cubicBezTo>
                    <a:pt x="186899" y="363011"/>
                    <a:pt x="183034" y="359146"/>
                    <a:pt x="178267" y="359146"/>
                  </a:cubicBezTo>
                  <a:lnTo>
                    <a:pt x="20141" y="359146"/>
                  </a:lnTo>
                  <a:cubicBezTo>
                    <a:pt x="18555" y="359146"/>
                    <a:pt x="17264" y="357855"/>
                    <a:pt x="17264" y="356269"/>
                  </a:cubicBezTo>
                  <a:lnTo>
                    <a:pt x="17264" y="341926"/>
                  </a:lnTo>
                  <a:cubicBezTo>
                    <a:pt x="17264" y="340341"/>
                    <a:pt x="18555" y="339049"/>
                    <a:pt x="20141" y="339049"/>
                  </a:cubicBezTo>
                  <a:lnTo>
                    <a:pt x="569123" y="339049"/>
                  </a:lnTo>
                  <a:cubicBezTo>
                    <a:pt x="570709" y="339049"/>
                    <a:pt x="572000" y="340341"/>
                    <a:pt x="572000" y="341926"/>
                  </a:cubicBezTo>
                  <a:lnTo>
                    <a:pt x="572000" y="356269"/>
                  </a:lnTo>
                  <a:cubicBezTo>
                    <a:pt x="572000" y="357855"/>
                    <a:pt x="570709" y="359146"/>
                    <a:pt x="569123" y="359146"/>
                  </a:cubicBezTo>
                  <a:lnTo>
                    <a:pt x="212796" y="359146"/>
                  </a:lnTo>
                  <a:cubicBezTo>
                    <a:pt x="208029" y="359146"/>
                    <a:pt x="204164" y="363011"/>
                    <a:pt x="204164" y="367778"/>
                  </a:cubicBezTo>
                  <a:cubicBezTo>
                    <a:pt x="204164" y="372545"/>
                    <a:pt x="208029" y="376410"/>
                    <a:pt x="212796" y="376410"/>
                  </a:cubicBezTo>
                  <a:lnTo>
                    <a:pt x="466139" y="376410"/>
                  </a:lnTo>
                  <a:lnTo>
                    <a:pt x="486032" y="434062"/>
                  </a:lnTo>
                  <a:cubicBezTo>
                    <a:pt x="487266" y="437637"/>
                    <a:pt x="490612" y="439881"/>
                    <a:pt x="494191" y="439881"/>
                  </a:cubicBezTo>
                  <a:cubicBezTo>
                    <a:pt x="495126" y="439881"/>
                    <a:pt x="496075" y="439728"/>
                    <a:pt x="497007" y="439407"/>
                  </a:cubicBezTo>
                  <a:cubicBezTo>
                    <a:pt x="501514" y="437852"/>
                    <a:pt x="503907" y="432938"/>
                    <a:pt x="502352" y="428432"/>
                  </a:cubicBezTo>
                  <a:lnTo>
                    <a:pt x="484401" y="376410"/>
                  </a:lnTo>
                  <a:lnTo>
                    <a:pt x="519915" y="376410"/>
                  </a:lnTo>
                  <a:lnTo>
                    <a:pt x="519915" y="431247"/>
                  </a:lnTo>
                  <a:cubicBezTo>
                    <a:pt x="519915" y="436014"/>
                    <a:pt x="523780" y="439879"/>
                    <a:pt x="528547" y="439879"/>
                  </a:cubicBezTo>
                  <a:cubicBezTo>
                    <a:pt x="533314" y="439879"/>
                    <a:pt x="537179" y="436014"/>
                    <a:pt x="537179" y="431247"/>
                  </a:cubicBezTo>
                  <a:lnTo>
                    <a:pt x="537179" y="376410"/>
                  </a:lnTo>
                  <a:lnTo>
                    <a:pt x="569123" y="376410"/>
                  </a:lnTo>
                  <a:cubicBezTo>
                    <a:pt x="580228" y="376410"/>
                    <a:pt x="589264" y="367374"/>
                    <a:pt x="589264" y="356269"/>
                  </a:cubicBezTo>
                  <a:lnTo>
                    <a:pt x="589264" y="341926"/>
                  </a:lnTo>
                  <a:cubicBezTo>
                    <a:pt x="589264" y="330821"/>
                    <a:pt x="580228" y="321786"/>
                    <a:pt x="569123" y="321786"/>
                  </a:cubicBezTo>
                  <a:close/>
                  <a:moveTo>
                    <a:pt x="416780" y="292156"/>
                  </a:moveTo>
                  <a:lnTo>
                    <a:pt x="357054" y="292156"/>
                  </a:lnTo>
                  <a:lnTo>
                    <a:pt x="371515" y="258588"/>
                  </a:lnTo>
                  <a:lnTo>
                    <a:pt x="402318" y="258588"/>
                  </a:lnTo>
                  <a:close/>
                  <a:moveTo>
                    <a:pt x="527840" y="241325"/>
                  </a:moveTo>
                  <a:lnTo>
                    <a:pt x="408035" y="241325"/>
                  </a:lnTo>
                  <a:cubicBezTo>
                    <a:pt x="408023" y="241325"/>
                    <a:pt x="408010" y="241322"/>
                    <a:pt x="407997" y="241322"/>
                  </a:cubicBezTo>
                  <a:lnTo>
                    <a:pt x="365837" y="241322"/>
                  </a:lnTo>
                  <a:cubicBezTo>
                    <a:pt x="365825" y="241322"/>
                    <a:pt x="365812" y="241325"/>
                    <a:pt x="365799" y="241325"/>
                  </a:cubicBezTo>
                  <a:lnTo>
                    <a:pt x="245995" y="241325"/>
                  </a:lnTo>
                  <a:cubicBezTo>
                    <a:pt x="241236" y="241325"/>
                    <a:pt x="237363" y="237453"/>
                    <a:pt x="237363" y="232693"/>
                  </a:cubicBezTo>
                  <a:lnTo>
                    <a:pt x="237363" y="218416"/>
                  </a:lnTo>
                  <a:cubicBezTo>
                    <a:pt x="240065" y="219375"/>
                    <a:pt x="242969" y="219901"/>
                    <a:pt x="245995" y="219901"/>
                  </a:cubicBezTo>
                  <a:lnTo>
                    <a:pt x="527837" y="219901"/>
                  </a:lnTo>
                  <a:cubicBezTo>
                    <a:pt x="530864" y="219901"/>
                    <a:pt x="533768" y="219373"/>
                    <a:pt x="536471" y="218415"/>
                  </a:cubicBezTo>
                  <a:lnTo>
                    <a:pt x="536471" y="232692"/>
                  </a:lnTo>
                  <a:cubicBezTo>
                    <a:pt x="536472" y="237452"/>
                    <a:pt x="532599" y="241325"/>
                    <a:pt x="527840" y="241325"/>
                  </a:cubicBezTo>
                  <a:close/>
                  <a:moveTo>
                    <a:pt x="208281" y="36820"/>
                  </a:moveTo>
                  <a:lnTo>
                    <a:pt x="265870" y="90765"/>
                  </a:lnTo>
                  <a:cubicBezTo>
                    <a:pt x="265949" y="90839"/>
                    <a:pt x="266190" y="91065"/>
                    <a:pt x="266139" y="91501"/>
                  </a:cubicBezTo>
                  <a:cubicBezTo>
                    <a:pt x="266090" y="91936"/>
                    <a:pt x="265803" y="92100"/>
                    <a:pt x="265710" y="92155"/>
                  </a:cubicBezTo>
                  <a:lnTo>
                    <a:pt x="202641" y="128567"/>
                  </a:lnTo>
                  <a:cubicBezTo>
                    <a:pt x="202548" y="128621"/>
                    <a:pt x="202261" y="128787"/>
                    <a:pt x="201860" y="128612"/>
                  </a:cubicBezTo>
                  <a:cubicBezTo>
                    <a:pt x="201458" y="128438"/>
                    <a:pt x="201383" y="128117"/>
                    <a:pt x="201358" y="128011"/>
                  </a:cubicBezTo>
                  <a:lnTo>
                    <a:pt x="183435" y="51165"/>
                  </a:lnTo>
                  <a:cubicBezTo>
                    <a:pt x="183071" y="49603"/>
                    <a:pt x="183759" y="48014"/>
                    <a:pt x="185149" y="47212"/>
                  </a:cubicBezTo>
                  <a:lnTo>
                    <a:pt x="204000" y="36327"/>
                  </a:lnTo>
                  <a:cubicBezTo>
                    <a:pt x="205388" y="35525"/>
                    <a:pt x="207110" y="35723"/>
                    <a:pt x="208281" y="36820"/>
                  </a:cubicBezTo>
                  <a:close/>
                  <a:moveTo>
                    <a:pt x="104282" y="129917"/>
                  </a:moveTo>
                  <a:cubicBezTo>
                    <a:pt x="110830" y="129917"/>
                    <a:pt x="116156" y="135243"/>
                    <a:pt x="116156" y="141790"/>
                  </a:cubicBezTo>
                  <a:cubicBezTo>
                    <a:pt x="116156" y="148337"/>
                    <a:pt x="110830" y="153664"/>
                    <a:pt x="104282" y="153664"/>
                  </a:cubicBezTo>
                  <a:cubicBezTo>
                    <a:pt x="97736" y="153664"/>
                    <a:pt x="92410" y="148337"/>
                    <a:pt x="92410" y="141790"/>
                  </a:cubicBezTo>
                  <a:cubicBezTo>
                    <a:pt x="92409" y="135243"/>
                    <a:pt x="97735" y="129917"/>
                    <a:pt x="104282" y="129917"/>
                  </a:cubicBezTo>
                  <a:close/>
                  <a:moveTo>
                    <a:pt x="112914" y="169622"/>
                  </a:moveTo>
                  <a:cubicBezTo>
                    <a:pt x="124780" y="165935"/>
                    <a:pt x="133420" y="154852"/>
                    <a:pt x="133420" y="141790"/>
                  </a:cubicBezTo>
                  <a:cubicBezTo>
                    <a:pt x="133420" y="136894"/>
                    <a:pt x="132201" y="132280"/>
                    <a:pt x="130058" y="128225"/>
                  </a:cubicBezTo>
                  <a:lnTo>
                    <a:pt x="173538" y="84737"/>
                  </a:lnTo>
                  <a:lnTo>
                    <a:pt x="184546" y="131931"/>
                  </a:lnTo>
                  <a:cubicBezTo>
                    <a:pt x="185863" y="137581"/>
                    <a:pt x="189671" y="142144"/>
                    <a:pt x="194993" y="144451"/>
                  </a:cubicBezTo>
                  <a:cubicBezTo>
                    <a:pt x="197330" y="145463"/>
                    <a:pt x="199784" y="145966"/>
                    <a:pt x="202227" y="145966"/>
                  </a:cubicBezTo>
                  <a:cubicBezTo>
                    <a:pt x="205349" y="145966"/>
                    <a:pt x="208456" y="145145"/>
                    <a:pt x="211273" y="143517"/>
                  </a:cubicBezTo>
                  <a:lnTo>
                    <a:pt x="220099" y="138421"/>
                  </a:lnTo>
                  <a:lnTo>
                    <a:pt x="220099" y="149631"/>
                  </a:lnTo>
                  <a:cubicBezTo>
                    <a:pt x="220099" y="154398"/>
                    <a:pt x="223964" y="158263"/>
                    <a:pt x="228731" y="158263"/>
                  </a:cubicBezTo>
                  <a:cubicBezTo>
                    <a:pt x="233498" y="158263"/>
                    <a:pt x="237363" y="154398"/>
                    <a:pt x="237363" y="149631"/>
                  </a:cubicBezTo>
                  <a:lnTo>
                    <a:pt x="237363" y="128453"/>
                  </a:lnTo>
                  <a:lnTo>
                    <a:pt x="274342" y="107104"/>
                  </a:lnTo>
                  <a:cubicBezTo>
                    <a:pt x="279365" y="104203"/>
                    <a:pt x="282627" y="99235"/>
                    <a:pt x="283290" y="93472"/>
                  </a:cubicBezTo>
                  <a:cubicBezTo>
                    <a:pt x="283953" y="87710"/>
                    <a:pt x="281905" y="82130"/>
                    <a:pt x="277672" y="78164"/>
                  </a:cubicBezTo>
                  <a:lnTo>
                    <a:pt x="238268" y="41252"/>
                  </a:lnTo>
                  <a:cubicBezTo>
                    <a:pt x="239685" y="38405"/>
                    <a:pt x="242620" y="36461"/>
                    <a:pt x="245996" y="36461"/>
                  </a:cubicBezTo>
                  <a:lnTo>
                    <a:pt x="527841" y="36461"/>
                  </a:lnTo>
                  <a:cubicBezTo>
                    <a:pt x="532600" y="36461"/>
                    <a:pt x="536473" y="40333"/>
                    <a:pt x="536473" y="45093"/>
                  </a:cubicBezTo>
                  <a:lnTo>
                    <a:pt x="536473" y="193959"/>
                  </a:lnTo>
                  <a:cubicBezTo>
                    <a:pt x="536473" y="193974"/>
                    <a:pt x="536471" y="193989"/>
                    <a:pt x="536471" y="194004"/>
                  </a:cubicBezTo>
                  <a:cubicBezTo>
                    <a:pt x="536471" y="198764"/>
                    <a:pt x="532599" y="202636"/>
                    <a:pt x="527839" y="202636"/>
                  </a:cubicBezTo>
                  <a:lnTo>
                    <a:pt x="245996" y="202636"/>
                  </a:lnTo>
                  <a:cubicBezTo>
                    <a:pt x="241236" y="202636"/>
                    <a:pt x="237364" y="198764"/>
                    <a:pt x="237364" y="194004"/>
                  </a:cubicBezTo>
                  <a:lnTo>
                    <a:pt x="237364" y="184157"/>
                  </a:lnTo>
                  <a:cubicBezTo>
                    <a:pt x="237364" y="179390"/>
                    <a:pt x="233499" y="175525"/>
                    <a:pt x="228732" y="175525"/>
                  </a:cubicBezTo>
                  <a:cubicBezTo>
                    <a:pt x="223965" y="175525"/>
                    <a:pt x="220100" y="179390"/>
                    <a:pt x="220100" y="184157"/>
                  </a:cubicBezTo>
                  <a:lnTo>
                    <a:pt x="220100" y="232691"/>
                  </a:lnTo>
                  <a:cubicBezTo>
                    <a:pt x="220100" y="246970"/>
                    <a:pt x="231717" y="258586"/>
                    <a:pt x="245996" y="258586"/>
                  </a:cubicBezTo>
                  <a:lnTo>
                    <a:pt x="352718" y="258586"/>
                  </a:lnTo>
                  <a:lnTo>
                    <a:pt x="338256" y="292153"/>
                  </a:lnTo>
                  <a:lnTo>
                    <a:pt x="329499" y="292153"/>
                  </a:lnTo>
                  <a:cubicBezTo>
                    <a:pt x="314046" y="292153"/>
                    <a:pt x="301473" y="304726"/>
                    <a:pt x="301473" y="320179"/>
                  </a:cubicBezTo>
                  <a:lnTo>
                    <a:pt x="301473" y="321784"/>
                  </a:lnTo>
                  <a:lnTo>
                    <a:pt x="159937" y="321784"/>
                  </a:lnTo>
                  <a:lnTo>
                    <a:pt x="159937" y="319317"/>
                  </a:lnTo>
                  <a:cubicBezTo>
                    <a:pt x="159937" y="304339"/>
                    <a:pt x="147751" y="292153"/>
                    <a:pt x="132773" y="292153"/>
                  </a:cubicBezTo>
                  <a:lnTo>
                    <a:pt x="112914" y="292153"/>
                  </a:lnTo>
                  <a:close/>
                  <a:moveTo>
                    <a:pt x="65892" y="321786"/>
                  </a:moveTo>
                  <a:lnTo>
                    <a:pt x="65892" y="319318"/>
                  </a:lnTo>
                  <a:cubicBezTo>
                    <a:pt x="65892" y="313859"/>
                    <a:pt x="70333" y="309418"/>
                    <a:pt x="75792" y="309418"/>
                  </a:cubicBezTo>
                  <a:lnTo>
                    <a:pt x="132773" y="309418"/>
                  </a:lnTo>
                  <a:cubicBezTo>
                    <a:pt x="138232" y="309418"/>
                    <a:pt x="142673" y="313859"/>
                    <a:pt x="142673" y="319318"/>
                  </a:cubicBezTo>
                  <a:lnTo>
                    <a:pt x="142673" y="321786"/>
                  </a:lnTo>
                  <a:close/>
                  <a:moveTo>
                    <a:pt x="318737" y="321786"/>
                  </a:moveTo>
                  <a:lnTo>
                    <a:pt x="318737" y="320180"/>
                  </a:lnTo>
                  <a:cubicBezTo>
                    <a:pt x="318737" y="314246"/>
                    <a:pt x="323565" y="309418"/>
                    <a:pt x="329499" y="309418"/>
                  </a:cubicBezTo>
                  <a:lnTo>
                    <a:pt x="444335" y="309418"/>
                  </a:lnTo>
                  <a:cubicBezTo>
                    <a:pt x="450269" y="309418"/>
                    <a:pt x="455097" y="314246"/>
                    <a:pt x="455097" y="320180"/>
                  </a:cubicBezTo>
                  <a:lnTo>
                    <a:pt x="455097" y="321786"/>
                  </a:lnTo>
                  <a:close/>
                </a:path>
              </a:pathLst>
            </a:custGeom>
            <a:solidFill>
              <a:schemeClr val="bg1"/>
            </a:solidFill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2" name="Graphic 26">
              <a:extLst>
                <a:ext uri="{FF2B5EF4-FFF2-40B4-BE49-F238E27FC236}">
                  <a16:creationId xmlns:a16="http://schemas.microsoft.com/office/drawing/2014/main" id="{1F226DB3-3781-4A1F-9685-BFAD1161E2F2}"/>
                </a:ext>
              </a:extLst>
            </p:cNvPr>
            <p:cNvGrpSpPr/>
            <p:nvPr/>
          </p:nvGrpSpPr>
          <p:grpSpPr>
            <a:xfrm>
              <a:off x="7572890" y="5132015"/>
              <a:ext cx="377025" cy="377020"/>
              <a:chOff x="6646137" y="4910544"/>
              <a:chExt cx="589272" cy="589266"/>
            </a:xfrm>
            <a:solidFill>
              <a:schemeClr val="bg1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DA349DB-BD50-423A-899A-56E7D750C74D}"/>
                  </a:ext>
                </a:extLst>
              </p:cNvPr>
              <p:cNvSpPr/>
              <p:nvPr/>
            </p:nvSpPr>
            <p:spPr>
              <a:xfrm>
                <a:off x="7204049" y="5009332"/>
                <a:ext cx="31361" cy="17263"/>
              </a:xfrm>
              <a:custGeom>
                <a:avLst/>
                <a:gdLst>
                  <a:gd name="connsiteX0" fmla="*/ 22729 w 31361"/>
                  <a:gd name="connsiteY0" fmla="*/ 0 h 17263"/>
                  <a:gd name="connsiteX1" fmla="*/ 8632 w 31361"/>
                  <a:gd name="connsiteY1" fmla="*/ 0 h 17263"/>
                  <a:gd name="connsiteX2" fmla="*/ 0 w 31361"/>
                  <a:gd name="connsiteY2" fmla="*/ 8632 h 17263"/>
                  <a:gd name="connsiteX3" fmla="*/ 8632 w 31361"/>
                  <a:gd name="connsiteY3" fmla="*/ 17264 h 17263"/>
                  <a:gd name="connsiteX4" fmla="*/ 22729 w 31361"/>
                  <a:gd name="connsiteY4" fmla="*/ 17264 h 17263"/>
                  <a:gd name="connsiteX5" fmla="*/ 31361 w 31361"/>
                  <a:gd name="connsiteY5" fmla="*/ 8632 h 17263"/>
                  <a:gd name="connsiteX6" fmla="*/ 22729 w 31361"/>
                  <a:gd name="connsiteY6" fmla="*/ 0 h 1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1" h="17263">
                    <a:moveTo>
                      <a:pt x="22729" y="0"/>
                    </a:moveTo>
                    <a:lnTo>
                      <a:pt x="8632" y="0"/>
                    </a:lnTo>
                    <a:cubicBezTo>
                      <a:pt x="3864" y="0"/>
                      <a:pt x="0" y="3864"/>
                      <a:pt x="0" y="8632"/>
                    </a:cubicBezTo>
                    <a:cubicBezTo>
                      <a:pt x="0" y="13400"/>
                      <a:pt x="3864" y="17264"/>
                      <a:pt x="8632" y="17264"/>
                    </a:cubicBezTo>
                    <a:lnTo>
                      <a:pt x="22729" y="17264"/>
                    </a:lnTo>
                    <a:cubicBezTo>
                      <a:pt x="27497" y="17264"/>
                      <a:pt x="31361" y="13400"/>
                      <a:pt x="31361" y="8632"/>
                    </a:cubicBezTo>
                    <a:cubicBezTo>
                      <a:pt x="31361" y="3864"/>
                      <a:pt x="27497" y="0"/>
                      <a:pt x="2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767EBA-DF56-4043-8D43-86C1EEC113A9}"/>
                  </a:ext>
                </a:extLst>
              </p:cNvPr>
              <p:cNvSpPr/>
              <p:nvPr/>
            </p:nvSpPr>
            <p:spPr>
              <a:xfrm>
                <a:off x="7020572" y="5009332"/>
                <a:ext cx="31361" cy="17263"/>
              </a:xfrm>
              <a:custGeom>
                <a:avLst/>
                <a:gdLst>
                  <a:gd name="connsiteX0" fmla="*/ 8632 w 31361"/>
                  <a:gd name="connsiteY0" fmla="*/ 17264 h 17263"/>
                  <a:gd name="connsiteX1" fmla="*/ 22729 w 31361"/>
                  <a:gd name="connsiteY1" fmla="*/ 17264 h 17263"/>
                  <a:gd name="connsiteX2" fmla="*/ 31361 w 31361"/>
                  <a:gd name="connsiteY2" fmla="*/ 8632 h 17263"/>
                  <a:gd name="connsiteX3" fmla="*/ 22729 w 31361"/>
                  <a:gd name="connsiteY3" fmla="*/ 0 h 17263"/>
                  <a:gd name="connsiteX4" fmla="*/ 8632 w 31361"/>
                  <a:gd name="connsiteY4" fmla="*/ 0 h 17263"/>
                  <a:gd name="connsiteX5" fmla="*/ 0 w 31361"/>
                  <a:gd name="connsiteY5" fmla="*/ 8632 h 17263"/>
                  <a:gd name="connsiteX6" fmla="*/ 8632 w 31361"/>
                  <a:gd name="connsiteY6" fmla="*/ 17264 h 1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1" h="17263">
                    <a:moveTo>
                      <a:pt x="8632" y="17264"/>
                    </a:moveTo>
                    <a:lnTo>
                      <a:pt x="22729" y="17264"/>
                    </a:lnTo>
                    <a:cubicBezTo>
                      <a:pt x="27497" y="17264"/>
                      <a:pt x="31361" y="13400"/>
                      <a:pt x="31361" y="8632"/>
                    </a:cubicBezTo>
                    <a:cubicBezTo>
                      <a:pt x="31361" y="3864"/>
                      <a:pt x="27497" y="0"/>
                      <a:pt x="22729" y="0"/>
                    </a:cubicBezTo>
                    <a:lnTo>
                      <a:pt x="8632" y="0"/>
                    </a:lnTo>
                    <a:cubicBezTo>
                      <a:pt x="3864" y="0"/>
                      <a:pt x="0" y="3864"/>
                      <a:pt x="0" y="8632"/>
                    </a:cubicBezTo>
                    <a:cubicBezTo>
                      <a:pt x="0" y="13400"/>
                      <a:pt x="3864" y="17264"/>
                      <a:pt x="8632" y="172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04220C8-41E6-474A-9A4E-B5E29AEB5052}"/>
                  </a:ext>
                </a:extLst>
              </p:cNvPr>
              <p:cNvSpPr/>
              <p:nvPr/>
            </p:nvSpPr>
            <p:spPr>
              <a:xfrm>
                <a:off x="7179245" y="4939479"/>
                <a:ext cx="27233" cy="27230"/>
              </a:xfrm>
              <a:custGeom>
                <a:avLst/>
                <a:gdLst>
                  <a:gd name="connsiteX0" fmla="*/ 24704 w 27233"/>
                  <a:gd name="connsiteY0" fmla="*/ 14735 h 27230"/>
                  <a:gd name="connsiteX1" fmla="*/ 24705 w 27233"/>
                  <a:gd name="connsiteY1" fmla="*/ 2529 h 27230"/>
                  <a:gd name="connsiteX2" fmla="*/ 12498 w 27233"/>
                  <a:gd name="connsiteY2" fmla="*/ 2528 h 27230"/>
                  <a:gd name="connsiteX3" fmla="*/ 2529 w 27233"/>
                  <a:gd name="connsiteY3" fmla="*/ 12496 h 27230"/>
                  <a:gd name="connsiteX4" fmla="*/ 2528 w 27233"/>
                  <a:gd name="connsiteY4" fmla="*/ 24702 h 27230"/>
                  <a:gd name="connsiteX5" fmla="*/ 8633 w 27233"/>
                  <a:gd name="connsiteY5" fmla="*/ 27231 h 27230"/>
                  <a:gd name="connsiteX6" fmla="*/ 14736 w 27233"/>
                  <a:gd name="connsiteY6" fmla="*/ 24703 h 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3" h="27230">
                    <a:moveTo>
                      <a:pt x="24704" y="14735"/>
                    </a:moveTo>
                    <a:cubicBezTo>
                      <a:pt x="28076" y="11364"/>
                      <a:pt x="28076" y="5899"/>
                      <a:pt x="24705" y="2529"/>
                    </a:cubicBezTo>
                    <a:cubicBezTo>
                      <a:pt x="21333" y="-842"/>
                      <a:pt x="15867" y="-843"/>
                      <a:pt x="12498" y="2528"/>
                    </a:cubicBezTo>
                    <a:lnTo>
                      <a:pt x="2529" y="12496"/>
                    </a:lnTo>
                    <a:cubicBezTo>
                      <a:pt x="-843" y="15867"/>
                      <a:pt x="-843" y="21332"/>
                      <a:pt x="2528" y="24702"/>
                    </a:cubicBezTo>
                    <a:cubicBezTo>
                      <a:pt x="4214" y="26388"/>
                      <a:pt x="6423" y="27231"/>
                      <a:pt x="8633" y="27231"/>
                    </a:cubicBezTo>
                    <a:cubicBezTo>
                      <a:pt x="10841" y="27231"/>
                      <a:pt x="13051" y="26388"/>
                      <a:pt x="14736" y="24703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0588171-CE45-4B76-A9A7-4589AE2524BD}"/>
                  </a:ext>
                </a:extLst>
              </p:cNvPr>
              <p:cNvSpPr/>
              <p:nvPr/>
            </p:nvSpPr>
            <p:spPr>
              <a:xfrm>
                <a:off x="7049506" y="5069217"/>
                <a:ext cx="27231" cy="27231"/>
              </a:xfrm>
              <a:custGeom>
                <a:avLst/>
                <a:gdLst>
                  <a:gd name="connsiteX0" fmla="*/ 8631 w 27231"/>
                  <a:gd name="connsiteY0" fmla="*/ 27232 h 27231"/>
                  <a:gd name="connsiteX1" fmla="*/ 14736 w 27231"/>
                  <a:gd name="connsiteY1" fmla="*/ 24703 h 27231"/>
                  <a:gd name="connsiteX2" fmla="*/ 24704 w 27231"/>
                  <a:gd name="connsiteY2" fmla="*/ 14734 h 27231"/>
                  <a:gd name="connsiteX3" fmla="*/ 24703 w 27231"/>
                  <a:gd name="connsiteY3" fmla="*/ 2528 h 27231"/>
                  <a:gd name="connsiteX4" fmla="*/ 12496 w 27231"/>
                  <a:gd name="connsiteY4" fmla="*/ 2529 h 27231"/>
                  <a:gd name="connsiteX5" fmla="*/ 2528 w 27231"/>
                  <a:gd name="connsiteY5" fmla="*/ 12498 h 27231"/>
                  <a:gd name="connsiteX6" fmla="*/ 2529 w 27231"/>
                  <a:gd name="connsiteY6" fmla="*/ 24704 h 27231"/>
                  <a:gd name="connsiteX7" fmla="*/ 8631 w 27231"/>
                  <a:gd name="connsiteY7" fmla="*/ 27232 h 2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31" h="27231">
                    <a:moveTo>
                      <a:pt x="8631" y="27232"/>
                    </a:moveTo>
                    <a:cubicBezTo>
                      <a:pt x="10840" y="27232"/>
                      <a:pt x="13050" y="26389"/>
                      <a:pt x="14736" y="24703"/>
                    </a:cubicBezTo>
                    <a:lnTo>
                      <a:pt x="24704" y="14734"/>
                    </a:lnTo>
                    <a:cubicBezTo>
                      <a:pt x="28075" y="11363"/>
                      <a:pt x="28075" y="5898"/>
                      <a:pt x="24703" y="2528"/>
                    </a:cubicBezTo>
                    <a:cubicBezTo>
                      <a:pt x="21333" y="-842"/>
                      <a:pt x="15867" y="-843"/>
                      <a:pt x="12496" y="2529"/>
                    </a:cubicBezTo>
                    <a:lnTo>
                      <a:pt x="2528" y="12498"/>
                    </a:lnTo>
                    <a:cubicBezTo>
                      <a:pt x="-843" y="15869"/>
                      <a:pt x="-843" y="21335"/>
                      <a:pt x="2529" y="24704"/>
                    </a:cubicBezTo>
                    <a:cubicBezTo>
                      <a:pt x="4213" y="26389"/>
                      <a:pt x="6423" y="27232"/>
                      <a:pt x="8631" y="272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3BC1B8D-D489-4AD8-A7DC-F04FE1308F89}"/>
                  </a:ext>
                </a:extLst>
              </p:cNvPr>
              <p:cNvSpPr/>
              <p:nvPr/>
            </p:nvSpPr>
            <p:spPr>
              <a:xfrm>
                <a:off x="7119359" y="4910544"/>
                <a:ext cx="17263" cy="31361"/>
              </a:xfrm>
              <a:custGeom>
                <a:avLst/>
                <a:gdLst>
                  <a:gd name="connsiteX0" fmla="*/ 0 w 17263"/>
                  <a:gd name="connsiteY0" fmla="*/ 8632 h 31361"/>
                  <a:gd name="connsiteX1" fmla="*/ 0 w 17263"/>
                  <a:gd name="connsiteY1" fmla="*/ 22729 h 31361"/>
                  <a:gd name="connsiteX2" fmla="*/ 8632 w 17263"/>
                  <a:gd name="connsiteY2" fmla="*/ 31361 h 31361"/>
                  <a:gd name="connsiteX3" fmla="*/ 17264 w 17263"/>
                  <a:gd name="connsiteY3" fmla="*/ 22729 h 31361"/>
                  <a:gd name="connsiteX4" fmla="*/ 17264 w 17263"/>
                  <a:gd name="connsiteY4" fmla="*/ 8632 h 31361"/>
                  <a:gd name="connsiteX5" fmla="*/ 8632 w 17263"/>
                  <a:gd name="connsiteY5" fmla="*/ 0 h 31361"/>
                  <a:gd name="connsiteX6" fmla="*/ 0 w 17263"/>
                  <a:gd name="connsiteY6" fmla="*/ 8632 h 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3" h="31361">
                    <a:moveTo>
                      <a:pt x="0" y="8632"/>
                    </a:moveTo>
                    <a:lnTo>
                      <a:pt x="0" y="22729"/>
                    </a:lnTo>
                    <a:cubicBezTo>
                      <a:pt x="0" y="27497"/>
                      <a:pt x="3864" y="31361"/>
                      <a:pt x="8632" y="31361"/>
                    </a:cubicBezTo>
                    <a:cubicBezTo>
                      <a:pt x="13400" y="31361"/>
                      <a:pt x="17264" y="27497"/>
                      <a:pt x="17264" y="22729"/>
                    </a:cubicBezTo>
                    <a:lnTo>
                      <a:pt x="17264" y="8632"/>
                    </a:lnTo>
                    <a:cubicBezTo>
                      <a:pt x="17264" y="3864"/>
                      <a:pt x="13400" y="0"/>
                      <a:pt x="8632" y="0"/>
                    </a:cubicBezTo>
                    <a:cubicBezTo>
                      <a:pt x="3864" y="0"/>
                      <a:pt x="0" y="3864"/>
                      <a:pt x="0" y="8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4F7C9-39E5-400E-9D01-6339322D1B32}"/>
                  </a:ext>
                </a:extLst>
              </p:cNvPr>
              <p:cNvSpPr/>
              <p:nvPr/>
            </p:nvSpPr>
            <p:spPr>
              <a:xfrm>
                <a:off x="7119359" y="5094021"/>
                <a:ext cx="17263" cy="31361"/>
              </a:xfrm>
              <a:custGeom>
                <a:avLst/>
                <a:gdLst>
                  <a:gd name="connsiteX0" fmla="*/ 0 w 17263"/>
                  <a:gd name="connsiteY0" fmla="*/ 8632 h 31361"/>
                  <a:gd name="connsiteX1" fmla="*/ 0 w 17263"/>
                  <a:gd name="connsiteY1" fmla="*/ 22729 h 31361"/>
                  <a:gd name="connsiteX2" fmla="*/ 8632 w 17263"/>
                  <a:gd name="connsiteY2" fmla="*/ 31361 h 31361"/>
                  <a:gd name="connsiteX3" fmla="*/ 17264 w 17263"/>
                  <a:gd name="connsiteY3" fmla="*/ 22729 h 31361"/>
                  <a:gd name="connsiteX4" fmla="*/ 17264 w 17263"/>
                  <a:gd name="connsiteY4" fmla="*/ 8632 h 31361"/>
                  <a:gd name="connsiteX5" fmla="*/ 8632 w 17263"/>
                  <a:gd name="connsiteY5" fmla="*/ 0 h 31361"/>
                  <a:gd name="connsiteX6" fmla="*/ 0 w 17263"/>
                  <a:gd name="connsiteY6" fmla="*/ 8632 h 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3" h="31361">
                    <a:moveTo>
                      <a:pt x="0" y="8632"/>
                    </a:moveTo>
                    <a:lnTo>
                      <a:pt x="0" y="22729"/>
                    </a:lnTo>
                    <a:cubicBezTo>
                      <a:pt x="0" y="27497"/>
                      <a:pt x="3864" y="31361"/>
                      <a:pt x="8632" y="31361"/>
                    </a:cubicBezTo>
                    <a:cubicBezTo>
                      <a:pt x="13400" y="31361"/>
                      <a:pt x="17264" y="27497"/>
                      <a:pt x="17264" y="22729"/>
                    </a:cubicBezTo>
                    <a:lnTo>
                      <a:pt x="17264" y="8632"/>
                    </a:lnTo>
                    <a:cubicBezTo>
                      <a:pt x="17264" y="3864"/>
                      <a:pt x="13400" y="0"/>
                      <a:pt x="8632" y="0"/>
                    </a:cubicBezTo>
                    <a:cubicBezTo>
                      <a:pt x="3864" y="0"/>
                      <a:pt x="0" y="3864"/>
                      <a:pt x="0" y="8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BA26C7-CECC-46C3-9F8D-917B2DB43AC3}"/>
                  </a:ext>
                </a:extLst>
              </p:cNvPr>
              <p:cNvSpPr/>
              <p:nvPr/>
            </p:nvSpPr>
            <p:spPr>
              <a:xfrm>
                <a:off x="7049506" y="4939479"/>
                <a:ext cx="27233" cy="27230"/>
              </a:xfrm>
              <a:custGeom>
                <a:avLst/>
                <a:gdLst>
                  <a:gd name="connsiteX0" fmla="*/ 14736 w 27233"/>
                  <a:gd name="connsiteY0" fmla="*/ 2527 h 27230"/>
                  <a:gd name="connsiteX1" fmla="*/ 2528 w 27233"/>
                  <a:gd name="connsiteY1" fmla="*/ 2527 h 27230"/>
                  <a:gd name="connsiteX2" fmla="*/ 2528 w 27233"/>
                  <a:gd name="connsiteY2" fmla="*/ 14735 h 27230"/>
                  <a:gd name="connsiteX3" fmla="*/ 12496 w 27233"/>
                  <a:gd name="connsiteY3" fmla="*/ 24703 h 27230"/>
                  <a:gd name="connsiteX4" fmla="*/ 18601 w 27233"/>
                  <a:gd name="connsiteY4" fmla="*/ 27230 h 27230"/>
                  <a:gd name="connsiteX5" fmla="*/ 24705 w 27233"/>
                  <a:gd name="connsiteY5" fmla="*/ 24703 h 27230"/>
                  <a:gd name="connsiteX6" fmla="*/ 24705 w 27233"/>
                  <a:gd name="connsiteY6" fmla="*/ 12495 h 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3" h="27230">
                    <a:moveTo>
                      <a:pt x="14736" y="2527"/>
                    </a:moveTo>
                    <a:cubicBezTo>
                      <a:pt x="11364" y="-842"/>
                      <a:pt x="5899" y="-842"/>
                      <a:pt x="2528" y="2527"/>
                    </a:cubicBezTo>
                    <a:cubicBezTo>
                      <a:pt x="-843" y="5900"/>
                      <a:pt x="-843" y="11364"/>
                      <a:pt x="2528" y="14735"/>
                    </a:cubicBezTo>
                    <a:lnTo>
                      <a:pt x="12496" y="24703"/>
                    </a:lnTo>
                    <a:cubicBezTo>
                      <a:pt x="14182" y="26388"/>
                      <a:pt x="16392" y="27230"/>
                      <a:pt x="18601" y="27230"/>
                    </a:cubicBezTo>
                    <a:cubicBezTo>
                      <a:pt x="20809" y="27230"/>
                      <a:pt x="23019" y="26388"/>
                      <a:pt x="24705" y="24703"/>
                    </a:cubicBezTo>
                    <a:cubicBezTo>
                      <a:pt x="28076" y="21331"/>
                      <a:pt x="28076" y="15866"/>
                      <a:pt x="24705" y="12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F11D766-5636-4855-821B-FE3F85855B1A}"/>
                  </a:ext>
                </a:extLst>
              </p:cNvPr>
              <p:cNvSpPr/>
              <p:nvPr/>
            </p:nvSpPr>
            <p:spPr>
              <a:xfrm>
                <a:off x="7179243" y="5069216"/>
                <a:ext cx="27234" cy="27231"/>
              </a:xfrm>
              <a:custGeom>
                <a:avLst/>
                <a:gdLst>
                  <a:gd name="connsiteX0" fmla="*/ 14736 w 27234"/>
                  <a:gd name="connsiteY0" fmla="*/ 2527 h 27231"/>
                  <a:gd name="connsiteX1" fmla="*/ 2528 w 27234"/>
                  <a:gd name="connsiteY1" fmla="*/ 2527 h 27231"/>
                  <a:gd name="connsiteX2" fmla="*/ 2528 w 27234"/>
                  <a:gd name="connsiteY2" fmla="*/ 14735 h 27231"/>
                  <a:gd name="connsiteX3" fmla="*/ 12497 w 27234"/>
                  <a:gd name="connsiteY3" fmla="*/ 24704 h 27231"/>
                  <a:gd name="connsiteX4" fmla="*/ 18602 w 27234"/>
                  <a:gd name="connsiteY4" fmla="*/ 27232 h 27231"/>
                  <a:gd name="connsiteX5" fmla="*/ 24706 w 27234"/>
                  <a:gd name="connsiteY5" fmla="*/ 24704 h 27231"/>
                  <a:gd name="connsiteX6" fmla="*/ 24706 w 27234"/>
                  <a:gd name="connsiteY6" fmla="*/ 12497 h 2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4" h="27231">
                    <a:moveTo>
                      <a:pt x="14736" y="2527"/>
                    </a:moveTo>
                    <a:cubicBezTo>
                      <a:pt x="11364" y="-842"/>
                      <a:pt x="5899" y="-842"/>
                      <a:pt x="2528" y="2527"/>
                    </a:cubicBezTo>
                    <a:cubicBezTo>
                      <a:pt x="-843" y="5900"/>
                      <a:pt x="-843" y="11364"/>
                      <a:pt x="2528" y="14735"/>
                    </a:cubicBezTo>
                    <a:lnTo>
                      <a:pt x="12497" y="24704"/>
                    </a:lnTo>
                    <a:cubicBezTo>
                      <a:pt x="14183" y="26389"/>
                      <a:pt x="16393" y="27232"/>
                      <a:pt x="18602" y="27232"/>
                    </a:cubicBezTo>
                    <a:cubicBezTo>
                      <a:pt x="20810" y="27232"/>
                      <a:pt x="23020" y="26389"/>
                      <a:pt x="24706" y="24704"/>
                    </a:cubicBezTo>
                    <a:cubicBezTo>
                      <a:pt x="28077" y="21332"/>
                      <a:pt x="28077" y="15868"/>
                      <a:pt x="24706" y="124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84D6DAA-93B7-4766-B8D4-D47C13CA3DC6}"/>
                  </a:ext>
                </a:extLst>
              </p:cNvPr>
              <p:cNvSpPr/>
              <p:nvPr/>
            </p:nvSpPr>
            <p:spPr>
              <a:xfrm>
                <a:off x="7066152" y="4956122"/>
                <a:ext cx="123681" cy="123682"/>
              </a:xfrm>
              <a:custGeom>
                <a:avLst/>
                <a:gdLst>
                  <a:gd name="connsiteX0" fmla="*/ 123681 w 123681"/>
                  <a:gd name="connsiteY0" fmla="*/ 61842 h 123682"/>
                  <a:gd name="connsiteX1" fmla="*/ 61841 w 123681"/>
                  <a:gd name="connsiteY1" fmla="*/ 0 h 123682"/>
                  <a:gd name="connsiteX2" fmla="*/ 0 w 123681"/>
                  <a:gd name="connsiteY2" fmla="*/ 61842 h 123682"/>
                  <a:gd name="connsiteX3" fmla="*/ 61841 w 123681"/>
                  <a:gd name="connsiteY3" fmla="*/ 123682 h 123682"/>
                  <a:gd name="connsiteX4" fmla="*/ 123681 w 123681"/>
                  <a:gd name="connsiteY4" fmla="*/ 61842 h 123682"/>
                  <a:gd name="connsiteX5" fmla="*/ 61839 w 123681"/>
                  <a:gd name="connsiteY5" fmla="*/ 106419 h 123682"/>
                  <a:gd name="connsiteX6" fmla="*/ 17262 w 123681"/>
                  <a:gd name="connsiteY6" fmla="*/ 61842 h 123682"/>
                  <a:gd name="connsiteX7" fmla="*/ 61839 w 123681"/>
                  <a:gd name="connsiteY7" fmla="*/ 17264 h 123682"/>
                  <a:gd name="connsiteX8" fmla="*/ 106416 w 123681"/>
                  <a:gd name="connsiteY8" fmla="*/ 61842 h 123682"/>
                  <a:gd name="connsiteX9" fmla="*/ 61839 w 123681"/>
                  <a:gd name="connsiteY9" fmla="*/ 106419 h 12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81" h="123682">
                    <a:moveTo>
                      <a:pt x="123681" y="61842"/>
                    </a:moveTo>
                    <a:cubicBezTo>
                      <a:pt x="123681" y="27741"/>
                      <a:pt x="95940" y="0"/>
                      <a:pt x="61841" y="0"/>
                    </a:cubicBezTo>
                    <a:cubicBezTo>
                      <a:pt x="27741" y="0"/>
                      <a:pt x="0" y="27741"/>
                      <a:pt x="0" y="61842"/>
                    </a:cubicBezTo>
                    <a:cubicBezTo>
                      <a:pt x="0" y="95941"/>
                      <a:pt x="27741" y="123682"/>
                      <a:pt x="61841" y="123682"/>
                    </a:cubicBezTo>
                    <a:cubicBezTo>
                      <a:pt x="95940" y="123682"/>
                      <a:pt x="123681" y="95941"/>
                      <a:pt x="123681" y="61842"/>
                    </a:cubicBezTo>
                    <a:close/>
                    <a:moveTo>
                      <a:pt x="61839" y="106419"/>
                    </a:moveTo>
                    <a:cubicBezTo>
                      <a:pt x="37259" y="106419"/>
                      <a:pt x="17262" y="86422"/>
                      <a:pt x="17262" y="61842"/>
                    </a:cubicBezTo>
                    <a:cubicBezTo>
                      <a:pt x="17262" y="37262"/>
                      <a:pt x="37259" y="17264"/>
                      <a:pt x="61839" y="17264"/>
                    </a:cubicBezTo>
                    <a:cubicBezTo>
                      <a:pt x="86419" y="17264"/>
                      <a:pt x="106416" y="37262"/>
                      <a:pt x="106416" y="61842"/>
                    </a:cubicBezTo>
                    <a:cubicBezTo>
                      <a:pt x="106416" y="86422"/>
                      <a:pt x="86420" y="106419"/>
                      <a:pt x="61839" y="106419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BF52752-9305-43CD-8BF1-31E5CBAEDEE2}"/>
                  </a:ext>
                </a:extLst>
              </p:cNvPr>
              <p:cNvSpPr/>
              <p:nvPr/>
            </p:nvSpPr>
            <p:spPr>
              <a:xfrm>
                <a:off x="6646137" y="4956121"/>
                <a:ext cx="529563" cy="543689"/>
              </a:xfrm>
              <a:custGeom>
                <a:avLst/>
                <a:gdLst>
                  <a:gd name="connsiteX0" fmla="*/ 444691 w 529563"/>
                  <a:gd name="connsiteY0" fmla="*/ 404715 h 543689"/>
                  <a:gd name="connsiteX1" fmla="*/ 432847 w 529563"/>
                  <a:gd name="connsiteY1" fmla="*/ 396496 h 543689"/>
                  <a:gd name="connsiteX2" fmla="*/ 432847 w 529563"/>
                  <a:gd name="connsiteY2" fmla="*/ 383780 h 543689"/>
                  <a:gd name="connsiteX3" fmla="*/ 409602 w 529563"/>
                  <a:gd name="connsiteY3" fmla="*/ 360535 h 543689"/>
                  <a:gd name="connsiteX4" fmla="*/ 255197 w 529563"/>
                  <a:gd name="connsiteY4" fmla="*/ 360535 h 543689"/>
                  <a:gd name="connsiteX5" fmla="*/ 255197 w 529563"/>
                  <a:gd name="connsiteY5" fmla="*/ 300019 h 543689"/>
                  <a:gd name="connsiteX6" fmla="*/ 246566 w 529563"/>
                  <a:gd name="connsiteY6" fmla="*/ 291388 h 543689"/>
                  <a:gd name="connsiteX7" fmla="*/ 237934 w 529563"/>
                  <a:gd name="connsiteY7" fmla="*/ 300019 h 543689"/>
                  <a:gd name="connsiteX8" fmla="*/ 237934 w 529563"/>
                  <a:gd name="connsiteY8" fmla="*/ 360535 h 543689"/>
                  <a:gd name="connsiteX9" fmla="*/ 221489 w 529563"/>
                  <a:gd name="connsiteY9" fmla="*/ 360535 h 543689"/>
                  <a:gd name="connsiteX10" fmla="*/ 221489 w 529563"/>
                  <a:gd name="connsiteY10" fmla="*/ 207331 h 543689"/>
                  <a:gd name="connsiteX11" fmla="*/ 237934 w 529563"/>
                  <a:gd name="connsiteY11" fmla="*/ 207331 h 543689"/>
                  <a:gd name="connsiteX12" fmla="*/ 237934 w 529563"/>
                  <a:gd name="connsiteY12" fmla="*/ 259737 h 543689"/>
                  <a:gd name="connsiteX13" fmla="*/ 246566 w 529563"/>
                  <a:gd name="connsiteY13" fmla="*/ 268368 h 543689"/>
                  <a:gd name="connsiteX14" fmla="*/ 255197 w 529563"/>
                  <a:gd name="connsiteY14" fmla="*/ 259737 h 543689"/>
                  <a:gd name="connsiteX15" fmla="*/ 255197 w 529563"/>
                  <a:gd name="connsiteY15" fmla="*/ 207331 h 543689"/>
                  <a:gd name="connsiteX16" fmla="*/ 369931 w 529563"/>
                  <a:gd name="connsiteY16" fmla="*/ 207331 h 543689"/>
                  <a:gd name="connsiteX17" fmla="*/ 387897 w 529563"/>
                  <a:gd name="connsiteY17" fmla="*/ 188012 h 543689"/>
                  <a:gd name="connsiteX18" fmla="*/ 255196 w 529563"/>
                  <a:gd name="connsiteY18" fmla="*/ 43401 h 543689"/>
                  <a:gd name="connsiteX19" fmla="*/ 255196 w 529563"/>
                  <a:gd name="connsiteY19" fmla="*/ 25487 h 543689"/>
                  <a:gd name="connsiteX20" fmla="*/ 229709 w 529563"/>
                  <a:gd name="connsiteY20" fmla="*/ 0 h 543689"/>
                  <a:gd name="connsiteX21" fmla="*/ 204223 w 529563"/>
                  <a:gd name="connsiteY21" fmla="*/ 25487 h 543689"/>
                  <a:gd name="connsiteX22" fmla="*/ 204223 w 529563"/>
                  <a:gd name="connsiteY22" fmla="*/ 43401 h 543689"/>
                  <a:gd name="connsiteX23" fmla="*/ 71523 w 529563"/>
                  <a:gd name="connsiteY23" fmla="*/ 188014 h 543689"/>
                  <a:gd name="connsiteX24" fmla="*/ 89490 w 529563"/>
                  <a:gd name="connsiteY24" fmla="*/ 207331 h 543689"/>
                  <a:gd name="connsiteX25" fmla="*/ 204224 w 529563"/>
                  <a:gd name="connsiteY25" fmla="*/ 207331 h 543689"/>
                  <a:gd name="connsiteX26" fmla="*/ 204224 w 529563"/>
                  <a:gd name="connsiteY26" fmla="*/ 360534 h 543689"/>
                  <a:gd name="connsiteX27" fmla="*/ 156012 w 529563"/>
                  <a:gd name="connsiteY27" fmla="*/ 360534 h 543689"/>
                  <a:gd name="connsiteX28" fmla="*/ 151227 w 529563"/>
                  <a:gd name="connsiteY28" fmla="*/ 357894 h 543689"/>
                  <a:gd name="connsiteX29" fmla="*/ 86056 w 529563"/>
                  <a:gd name="connsiteY29" fmla="*/ 254583 h 543689"/>
                  <a:gd name="connsiteX30" fmla="*/ 53995 w 529563"/>
                  <a:gd name="connsiteY30" fmla="*/ 247324 h 543689"/>
                  <a:gd name="connsiteX31" fmla="*/ 43246 w 529563"/>
                  <a:gd name="connsiteY31" fmla="*/ 254104 h 543689"/>
                  <a:gd name="connsiteX32" fmla="*/ 12517 w 529563"/>
                  <a:gd name="connsiteY32" fmla="*/ 252191 h 543689"/>
                  <a:gd name="connsiteX33" fmla="*/ 4024 w 529563"/>
                  <a:gd name="connsiteY33" fmla="*/ 288758 h 543689"/>
                  <a:gd name="connsiteX34" fmla="*/ 87640 w 529563"/>
                  <a:gd name="connsiteY34" fmla="*/ 422985 h 543689"/>
                  <a:gd name="connsiteX35" fmla="*/ 46235 w 529563"/>
                  <a:gd name="connsiteY35" fmla="*/ 505202 h 543689"/>
                  <a:gd name="connsiteX36" fmla="*/ 58003 w 529563"/>
                  <a:gd name="connsiteY36" fmla="*/ 540849 h 543689"/>
                  <a:gd name="connsiteX37" fmla="*/ 93652 w 529563"/>
                  <a:gd name="connsiteY37" fmla="*/ 529081 h 543689"/>
                  <a:gd name="connsiteX38" fmla="*/ 134406 w 529563"/>
                  <a:gd name="connsiteY38" fmla="*/ 448153 h 543689"/>
                  <a:gd name="connsiteX39" fmla="*/ 254358 w 529563"/>
                  <a:gd name="connsiteY39" fmla="*/ 448153 h 543689"/>
                  <a:gd name="connsiteX40" fmla="*/ 262990 w 529563"/>
                  <a:gd name="connsiteY40" fmla="*/ 439521 h 543689"/>
                  <a:gd name="connsiteX41" fmla="*/ 254358 w 529563"/>
                  <a:gd name="connsiteY41" fmla="*/ 430889 h 543689"/>
                  <a:gd name="connsiteX42" fmla="*/ 118054 w 529563"/>
                  <a:gd name="connsiteY42" fmla="*/ 430888 h 543689"/>
                  <a:gd name="connsiteX43" fmla="*/ 112569 w 529563"/>
                  <a:gd name="connsiteY43" fmla="*/ 429102 h 543689"/>
                  <a:gd name="connsiteX44" fmla="*/ 110177 w 529563"/>
                  <a:gd name="connsiteY44" fmla="*/ 426513 h 543689"/>
                  <a:gd name="connsiteX45" fmla="*/ 18676 w 529563"/>
                  <a:gd name="connsiteY45" fmla="*/ 279629 h 543689"/>
                  <a:gd name="connsiteX46" fmla="*/ 21645 w 529563"/>
                  <a:gd name="connsiteY46" fmla="*/ 266846 h 543689"/>
                  <a:gd name="connsiteX47" fmla="*/ 34429 w 529563"/>
                  <a:gd name="connsiteY47" fmla="*/ 269815 h 543689"/>
                  <a:gd name="connsiteX48" fmla="*/ 117257 w 529563"/>
                  <a:gd name="connsiteY48" fmla="*/ 402775 h 543689"/>
                  <a:gd name="connsiteX49" fmla="*/ 134458 w 529563"/>
                  <a:gd name="connsiteY49" fmla="*/ 412325 h 543689"/>
                  <a:gd name="connsiteX50" fmla="*/ 424215 w 529563"/>
                  <a:gd name="connsiteY50" fmla="*/ 412325 h 543689"/>
                  <a:gd name="connsiteX51" fmla="*/ 431374 w 529563"/>
                  <a:gd name="connsiteY51" fmla="*/ 415700 h 543689"/>
                  <a:gd name="connsiteX52" fmla="*/ 510189 w 529563"/>
                  <a:gd name="connsiteY52" fmla="*/ 511236 h 543689"/>
                  <a:gd name="connsiteX53" fmla="*/ 508937 w 529563"/>
                  <a:gd name="connsiteY53" fmla="*/ 524301 h 543689"/>
                  <a:gd name="connsiteX54" fmla="*/ 495870 w 529563"/>
                  <a:gd name="connsiteY54" fmla="*/ 523048 h 543689"/>
                  <a:gd name="connsiteX55" fmla="*/ 425918 w 529563"/>
                  <a:gd name="connsiteY55" fmla="*/ 438257 h 543689"/>
                  <a:gd name="connsiteX56" fmla="*/ 410285 w 529563"/>
                  <a:gd name="connsiteY56" fmla="*/ 430889 h 543689"/>
                  <a:gd name="connsiteX57" fmla="*/ 294639 w 529563"/>
                  <a:gd name="connsiteY57" fmla="*/ 430889 h 543689"/>
                  <a:gd name="connsiteX58" fmla="*/ 286007 w 529563"/>
                  <a:gd name="connsiteY58" fmla="*/ 439521 h 543689"/>
                  <a:gd name="connsiteX59" fmla="*/ 294639 w 529563"/>
                  <a:gd name="connsiteY59" fmla="*/ 448153 h 543689"/>
                  <a:gd name="connsiteX60" fmla="*/ 410287 w 529563"/>
                  <a:gd name="connsiteY60" fmla="*/ 448153 h 543689"/>
                  <a:gd name="connsiteX61" fmla="*/ 412603 w 529563"/>
                  <a:gd name="connsiteY61" fmla="*/ 449244 h 543689"/>
                  <a:gd name="connsiteX62" fmla="*/ 482555 w 529563"/>
                  <a:gd name="connsiteY62" fmla="*/ 534033 h 543689"/>
                  <a:gd name="connsiteX63" fmla="*/ 519924 w 529563"/>
                  <a:gd name="connsiteY63" fmla="*/ 537617 h 543689"/>
                  <a:gd name="connsiteX64" fmla="*/ 523506 w 529563"/>
                  <a:gd name="connsiteY64" fmla="*/ 500249 h 543689"/>
                  <a:gd name="connsiteX65" fmla="*/ 370682 w 529563"/>
                  <a:gd name="connsiteY65" fmla="*/ 189300 h 543689"/>
                  <a:gd name="connsiteX66" fmla="*/ 370493 w 529563"/>
                  <a:gd name="connsiteY66" fmla="*/ 189821 h 543689"/>
                  <a:gd name="connsiteX67" fmla="*/ 369932 w 529563"/>
                  <a:gd name="connsiteY67" fmla="*/ 190068 h 543689"/>
                  <a:gd name="connsiteX68" fmla="*/ 331378 w 529563"/>
                  <a:gd name="connsiteY68" fmla="*/ 190068 h 543689"/>
                  <a:gd name="connsiteX69" fmla="*/ 290729 w 529563"/>
                  <a:gd name="connsiteY69" fmla="*/ 72587 h 543689"/>
                  <a:gd name="connsiteX70" fmla="*/ 370682 w 529563"/>
                  <a:gd name="connsiteY70" fmla="*/ 189300 h 543689"/>
                  <a:gd name="connsiteX71" fmla="*/ 238342 w 529563"/>
                  <a:gd name="connsiteY71" fmla="*/ 59360 h 543689"/>
                  <a:gd name="connsiteX72" fmla="*/ 314112 w 529563"/>
                  <a:gd name="connsiteY72" fmla="*/ 190068 h 543689"/>
                  <a:gd name="connsiteX73" fmla="*/ 238342 w 529563"/>
                  <a:gd name="connsiteY73" fmla="*/ 190068 h 543689"/>
                  <a:gd name="connsiteX74" fmla="*/ 221489 w 529563"/>
                  <a:gd name="connsiteY74" fmla="*/ 25487 h 543689"/>
                  <a:gd name="connsiteX75" fmla="*/ 229712 w 529563"/>
                  <a:gd name="connsiteY75" fmla="*/ 17264 h 543689"/>
                  <a:gd name="connsiteX76" fmla="*/ 237935 w 529563"/>
                  <a:gd name="connsiteY76" fmla="*/ 25487 h 543689"/>
                  <a:gd name="connsiteX77" fmla="*/ 237935 w 529563"/>
                  <a:gd name="connsiteY77" fmla="*/ 41563 h 543689"/>
                  <a:gd name="connsiteX78" fmla="*/ 221490 w 529563"/>
                  <a:gd name="connsiteY78" fmla="*/ 41563 h 543689"/>
                  <a:gd name="connsiteX79" fmla="*/ 221490 w 529563"/>
                  <a:gd name="connsiteY79" fmla="*/ 25487 h 543689"/>
                  <a:gd name="connsiteX80" fmla="*/ 115155 w 529563"/>
                  <a:gd name="connsiteY80" fmla="*/ 447995 h 543689"/>
                  <a:gd name="connsiteX81" fmla="*/ 78232 w 529563"/>
                  <a:gd name="connsiteY81" fmla="*/ 521315 h 543689"/>
                  <a:gd name="connsiteX82" fmla="*/ 65767 w 529563"/>
                  <a:gd name="connsiteY82" fmla="*/ 525429 h 543689"/>
                  <a:gd name="connsiteX83" fmla="*/ 61653 w 529563"/>
                  <a:gd name="connsiteY83" fmla="*/ 512965 h 543689"/>
                  <a:gd name="connsiteX84" fmla="*/ 98575 w 529563"/>
                  <a:gd name="connsiteY84" fmla="*/ 439651 h 543689"/>
                  <a:gd name="connsiteX85" fmla="*/ 115155 w 529563"/>
                  <a:gd name="connsiteY85" fmla="*/ 447995 h 543689"/>
                  <a:gd name="connsiteX86" fmla="*/ 128043 w 529563"/>
                  <a:gd name="connsiteY86" fmla="*/ 190068 h 543689"/>
                  <a:gd name="connsiteX87" fmla="*/ 89490 w 529563"/>
                  <a:gd name="connsiteY87" fmla="*/ 190068 h 543689"/>
                  <a:gd name="connsiteX88" fmla="*/ 88928 w 529563"/>
                  <a:gd name="connsiteY88" fmla="*/ 189820 h 543689"/>
                  <a:gd name="connsiteX89" fmla="*/ 88740 w 529563"/>
                  <a:gd name="connsiteY89" fmla="*/ 189300 h 543689"/>
                  <a:gd name="connsiteX90" fmla="*/ 168692 w 529563"/>
                  <a:gd name="connsiteY90" fmla="*/ 72587 h 543689"/>
                  <a:gd name="connsiteX91" fmla="*/ 128043 w 529563"/>
                  <a:gd name="connsiteY91" fmla="*/ 190068 h 543689"/>
                  <a:gd name="connsiteX92" fmla="*/ 145308 w 529563"/>
                  <a:gd name="connsiteY92" fmla="*/ 190068 h 543689"/>
                  <a:gd name="connsiteX93" fmla="*/ 221079 w 529563"/>
                  <a:gd name="connsiteY93" fmla="*/ 59360 h 543689"/>
                  <a:gd name="connsiteX94" fmla="*/ 221079 w 529563"/>
                  <a:gd name="connsiteY94" fmla="*/ 190068 h 543689"/>
                  <a:gd name="connsiteX95" fmla="*/ 145308 w 529563"/>
                  <a:gd name="connsiteY95" fmla="*/ 190068 h 543689"/>
                  <a:gd name="connsiteX96" fmla="*/ 415583 w 529563"/>
                  <a:gd name="connsiteY96" fmla="*/ 395061 h 543689"/>
                  <a:gd name="connsiteX97" fmla="*/ 134459 w 529563"/>
                  <a:gd name="connsiteY97" fmla="*/ 395061 h 543689"/>
                  <a:gd name="connsiteX98" fmla="*/ 131911 w 529563"/>
                  <a:gd name="connsiteY98" fmla="*/ 393647 h 543689"/>
                  <a:gd name="connsiteX99" fmla="*/ 53622 w 529563"/>
                  <a:gd name="connsiteY99" fmla="*/ 267971 h 543689"/>
                  <a:gd name="connsiteX100" fmla="*/ 63206 w 529563"/>
                  <a:gd name="connsiteY100" fmla="*/ 261927 h 543689"/>
                  <a:gd name="connsiteX101" fmla="*/ 71454 w 529563"/>
                  <a:gd name="connsiteY101" fmla="*/ 263795 h 543689"/>
                  <a:gd name="connsiteX102" fmla="*/ 136625 w 529563"/>
                  <a:gd name="connsiteY102" fmla="*/ 367106 h 543689"/>
                  <a:gd name="connsiteX103" fmla="*/ 156013 w 529563"/>
                  <a:gd name="connsiteY103" fmla="*/ 377798 h 543689"/>
                  <a:gd name="connsiteX104" fmla="*/ 409602 w 529563"/>
                  <a:gd name="connsiteY104" fmla="*/ 377798 h 543689"/>
                  <a:gd name="connsiteX105" fmla="*/ 415583 w 529563"/>
                  <a:gd name="connsiteY105" fmla="*/ 383779 h 5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529563" h="543689">
                    <a:moveTo>
                      <a:pt x="444691" y="404715"/>
                    </a:moveTo>
                    <a:cubicBezTo>
                      <a:pt x="441527" y="400879"/>
                      <a:pt x="437423" y="398066"/>
                      <a:pt x="432847" y="396496"/>
                    </a:cubicBezTo>
                    <a:lnTo>
                      <a:pt x="432847" y="383780"/>
                    </a:lnTo>
                    <a:cubicBezTo>
                      <a:pt x="432847" y="370962"/>
                      <a:pt x="422418" y="360535"/>
                      <a:pt x="409602" y="360535"/>
                    </a:cubicBezTo>
                    <a:lnTo>
                      <a:pt x="255197" y="360535"/>
                    </a:lnTo>
                    <a:lnTo>
                      <a:pt x="255197" y="300019"/>
                    </a:lnTo>
                    <a:cubicBezTo>
                      <a:pt x="255197" y="295251"/>
                      <a:pt x="251334" y="291388"/>
                      <a:pt x="246566" y="291388"/>
                    </a:cubicBezTo>
                    <a:cubicBezTo>
                      <a:pt x="241797" y="291388"/>
                      <a:pt x="237934" y="295251"/>
                      <a:pt x="237934" y="300019"/>
                    </a:cubicBezTo>
                    <a:lnTo>
                      <a:pt x="237934" y="360535"/>
                    </a:lnTo>
                    <a:lnTo>
                      <a:pt x="221489" y="360535"/>
                    </a:lnTo>
                    <a:lnTo>
                      <a:pt x="221489" y="207331"/>
                    </a:lnTo>
                    <a:lnTo>
                      <a:pt x="237934" y="207331"/>
                    </a:lnTo>
                    <a:lnTo>
                      <a:pt x="237934" y="259737"/>
                    </a:lnTo>
                    <a:cubicBezTo>
                      <a:pt x="237934" y="264505"/>
                      <a:pt x="241797" y="268368"/>
                      <a:pt x="246566" y="268368"/>
                    </a:cubicBezTo>
                    <a:cubicBezTo>
                      <a:pt x="251334" y="268368"/>
                      <a:pt x="255197" y="264505"/>
                      <a:pt x="255197" y="259737"/>
                    </a:cubicBezTo>
                    <a:lnTo>
                      <a:pt x="255197" y="207331"/>
                    </a:lnTo>
                    <a:lnTo>
                      <a:pt x="369931" y="207331"/>
                    </a:lnTo>
                    <a:cubicBezTo>
                      <a:pt x="380376" y="207331"/>
                      <a:pt x="388677" y="198435"/>
                      <a:pt x="387897" y="188012"/>
                    </a:cubicBezTo>
                    <a:cubicBezTo>
                      <a:pt x="382408" y="114598"/>
                      <a:pt x="327014" y="55013"/>
                      <a:pt x="255196" y="43401"/>
                    </a:cubicBezTo>
                    <a:lnTo>
                      <a:pt x="255196" y="25487"/>
                    </a:lnTo>
                    <a:cubicBezTo>
                      <a:pt x="255196" y="11433"/>
                      <a:pt x="243763" y="0"/>
                      <a:pt x="229709" y="0"/>
                    </a:cubicBezTo>
                    <a:cubicBezTo>
                      <a:pt x="215656" y="0"/>
                      <a:pt x="204223" y="11433"/>
                      <a:pt x="204223" y="25487"/>
                    </a:cubicBezTo>
                    <a:lnTo>
                      <a:pt x="204223" y="43401"/>
                    </a:lnTo>
                    <a:cubicBezTo>
                      <a:pt x="132215" y="55044"/>
                      <a:pt x="76996" y="114810"/>
                      <a:pt x="71523" y="188014"/>
                    </a:cubicBezTo>
                    <a:cubicBezTo>
                      <a:pt x="70746" y="198431"/>
                      <a:pt x="79039" y="207331"/>
                      <a:pt x="89490" y="207331"/>
                    </a:cubicBezTo>
                    <a:lnTo>
                      <a:pt x="204224" y="207331"/>
                    </a:lnTo>
                    <a:lnTo>
                      <a:pt x="204224" y="360534"/>
                    </a:lnTo>
                    <a:lnTo>
                      <a:pt x="156012" y="360534"/>
                    </a:lnTo>
                    <a:cubicBezTo>
                      <a:pt x="154058" y="360534"/>
                      <a:pt x="152268" y="359548"/>
                      <a:pt x="151227" y="357894"/>
                    </a:cubicBezTo>
                    <a:lnTo>
                      <a:pt x="86056" y="254583"/>
                    </a:lnTo>
                    <a:cubicBezTo>
                      <a:pt x="79200" y="243718"/>
                      <a:pt x="64863" y="240470"/>
                      <a:pt x="53995" y="247324"/>
                    </a:cubicBezTo>
                    <a:lnTo>
                      <a:pt x="43246" y="254104"/>
                    </a:lnTo>
                    <a:cubicBezTo>
                      <a:pt x="34696" y="247169"/>
                      <a:pt x="22430" y="246022"/>
                      <a:pt x="12517" y="252191"/>
                    </a:cubicBezTo>
                    <a:cubicBezTo>
                      <a:pt x="66" y="259951"/>
                      <a:pt x="-3736" y="276305"/>
                      <a:pt x="4024" y="288758"/>
                    </a:cubicBezTo>
                    <a:lnTo>
                      <a:pt x="87640" y="422985"/>
                    </a:lnTo>
                    <a:lnTo>
                      <a:pt x="46235" y="505202"/>
                    </a:lnTo>
                    <a:cubicBezTo>
                      <a:pt x="39651" y="518273"/>
                      <a:pt x="44930" y="534265"/>
                      <a:pt x="58003" y="540849"/>
                    </a:cubicBezTo>
                    <a:cubicBezTo>
                      <a:pt x="71077" y="547436"/>
                      <a:pt x="87068" y="542149"/>
                      <a:pt x="93652" y="529081"/>
                    </a:cubicBezTo>
                    <a:lnTo>
                      <a:pt x="134406" y="448153"/>
                    </a:lnTo>
                    <a:lnTo>
                      <a:pt x="254358" y="448153"/>
                    </a:lnTo>
                    <a:cubicBezTo>
                      <a:pt x="259127" y="448153"/>
                      <a:pt x="262990" y="444289"/>
                      <a:pt x="262990" y="439521"/>
                    </a:cubicBezTo>
                    <a:cubicBezTo>
                      <a:pt x="262990" y="434753"/>
                      <a:pt x="259127" y="430889"/>
                      <a:pt x="254358" y="430889"/>
                    </a:cubicBezTo>
                    <a:cubicBezTo>
                      <a:pt x="246363" y="430889"/>
                      <a:pt x="123239" y="430888"/>
                      <a:pt x="118054" y="430888"/>
                    </a:cubicBezTo>
                    <a:cubicBezTo>
                      <a:pt x="116038" y="430888"/>
                      <a:pt x="114132" y="430249"/>
                      <a:pt x="112569" y="429102"/>
                    </a:cubicBezTo>
                    <a:cubicBezTo>
                      <a:pt x="111632" y="428413"/>
                      <a:pt x="110817" y="427541"/>
                      <a:pt x="110177" y="426513"/>
                    </a:cubicBezTo>
                    <a:lnTo>
                      <a:pt x="18676" y="279629"/>
                    </a:lnTo>
                    <a:cubicBezTo>
                      <a:pt x="15958" y="275266"/>
                      <a:pt x="17300" y="269553"/>
                      <a:pt x="21645" y="266846"/>
                    </a:cubicBezTo>
                    <a:cubicBezTo>
                      <a:pt x="25998" y="264134"/>
                      <a:pt x="31718" y="265458"/>
                      <a:pt x="34429" y="269815"/>
                    </a:cubicBezTo>
                    <a:lnTo>
                      <a:pt x="117257" y="402775"/>
                    </a:lnTo>
                    <a:cubicBezTo>
                      <a:pt x="120982" y="408754"/>
                      <a:pt x="127412" y="412325"/>
                      <a:pt x="134458" y="412325"/>
                    </a:cubicBezTo>
                    <a:lnTo>
                      <a:pt x="424215" y="412325"/>
                    </a:lnTo>
                    <a:cubicBezTo>
                      <a:pt x="426994" y="412325"/>
                      <a:pt x="429603" y="413554"/>
                      <a:pt x="431374" y="415700"/>
                    </a:cubicBezTo>
                    <a:lnTo>
                      <a:pt x="510189" y="511236"/>
                    </a:lnTo>
                    <a:cubicBezTo>
                      <a:pt x="513445" y="515182"/>
                      <a:pt x="512883" y="521043"/>
                      <a:pt x="508937" y="524301"/>
                    </a:cubicBezTo>
                    <a:cubicBezTo>
                      <a:pt x="505006" y="527543"/>
                      <a:pt x="499156" y="527029"/>
                      <a:pt x="495870" y="523048"/>
                    </a:cubicBezTo>
                    <a:lnTo>
                      <a:pt x="425918" y="438257"/>
                    </a:lnTo>
                    <a:cubicBezTo>
                      <a:pt x="422055" y="433575"/>
                      <a:pt x="416357" y="430889"/>
                      <a:pt x="410285" y="430889"/>
                    </a:cubicBezTo>
                    <a:lnTo>
                      <a:pt x="294639" y="430889"/>
                    </a:lnTo>
                    <a:cubicBezTo>
                      <a:pt x="289871" y="430889"/>
                      <a:pt x="286007" y="434753"/>
                      <a:pt x="286007" y="439521"/>
                    </a:cubicBezTo>
                    <a:cubicBezTo>
                      <a:pt x="286007" y="444289"/>
                      <a:pt x="289871" y="448153"/>
                      <a:pt x="294639" y="448153"/>
                    </a:cubicBezTo>
                    <a:lnTo>
                      <a:pt x="410287" y="448153"/>
                    </a:lnTo>
                    <a:cubicBezTo>
                      <a:pt x="411185" y="448153"/>
                      <a:pt x="412031" y="448551"/>
                      <a:pt x="412603" y="449244"/>
                    </a:cubicBezTo>
                    <a:lnTo>
                      <a:pt x="482555" y="534033"/>
                    </a:lnTo>
                    <a:cubicBezTo>
                      <a:pt x="491902" y="545366"/>
                      <a:pt x="508628" y="546935"/>
                      <a:pt x="519924" y="537617"/>
                    </a:cubicBezTo>
                    <a:cubicBezTo>
                      <a:pt x="531214" y="528302"/>
                      <a:pt x="532820" y="511539"/>
                      <a:pt x="523506" y="500249"/>
                    </a:cubicBezTo>
                    <a:close/>
                    <a:moveTo>
                      <a:pt x="370682" y="189300"/>
                    </a:moveTo>
                    <a:cubicBezTo>
                      <a:pt x="370687" y="189372"/>
                      <a:pt x="370705" y="189593"/>
                      <a:pt x="370493" y="189821"/>
                    </a:cubicBezTo>
                    <a:cubicBezTo>
                      <a:pt x="370341" y="189985"/>
                      <a:pt x="370152" y="190068"/>
                      <a:pt x="369932" y="190068"/>
                    </a:cubicBezTo>
                    <a:lnTo>
                      <a:pt x="331378" y="190068"/>
                    </a:lnTo>
                    <a:cubicBezTo>
                      <a:pt x="329768" y="148913"/>
                      <a:pt x="317539" y="103775"/>
                      <a:pt x="290729" y="72587"/>
                    </a:cubicBezTo>
                    <a:cubicBezTo>
                      <a:pt x="334951" y="93934"/>
                      <a:pt x="366823" y="137676"/>
                      <a:pt x="370682" y="189300"/>
                    </a:cubicBezTo>
                    <a:close/>
                    <a:moveTo>
                      <a:pt x="238342" y="59360"/>
                    </a:moveTo>
                    <a:cubicBezTo>
                      <a:pt x="278969" y="66398"/>
                      <a:pt x="311281" y="122334"/>
                      <a:pt x="314112" y="190068"/>
                    </a:cubicBezTo>
                    <a:cubicBezTo>
                      <a:pt x="302220" y="190068"/>
                      <a:pt x="246602" y="190068"/>
                      <a:pt x="238342" y="190068"/>
                    </a:cubicBezTo>
                    <a:close/>
                    <a:moveTo>
                      <a:pt x="221489" y="25487"/>
                    </a:moveTo>
                    <a:cubicBezTo>
                      <a:pt x="221489" y="20953"/>
                      <a:pt x="225177" y="17264"/>
                      <a:pt x="229712" y="17264"/>
                    </a:cubicBezTo>
                    <a:cubicBezTo>
                      <a:pt x="234246" y="17264"/>
                      <a:pt x="237935" y="20952"/>
                      <a:pt x="237935" y="25487"/>
                    </a:cubicBezTo>
                    <a:lnTo>
                      <a:pt x="237935" y="41563"/>
                    </a:lnTo>
                    <a:cubicBezTo>
                      <a:pt x="232589" y="41284"/>
                      <a:pt x="226997" y="41269"/>
                      <a:pt x="221490" y="41563"/>
                    </a:cubicBezTo>
                    <a:lnTo>
                      <a:pt x="221490" y="25487"/>
                    </a:lnTo>
                    <a:close/>
                    <a:moveTo>
                      <a:pt x="115155" y="447995"/>
                    </a:moveTo>
                    <a:lnTo>
                      <a:pt x="78232" y="521315"/>
                    </a:lnTo>
                    <a:cubicBezTo>
                      <a:pt x="75930" y="525886"/>
                      <a:pt x="70335" y="527732"/>
                      <a:pt x="65767" y="525429"/>
                    </a:cubicBezTo>
                    <a:cubicBezTo>
                      <a:pt x="61196" y="523127"/>
                      <a:pt x="59351" y="517536"/>
                      <a:pt x="61653" y="512965"/>
                    </a:cubicBezTo>
                    <a:lnTo>
                      <a:pt x="98575" y="439651"/>
                    </a:lnTo>
                    <a:cubicBezTo>
                      <a:pt x="103033" y="444440"/>
                      <a:pt x="108842" y="447301"/>
                      <a:pt x="115155" y="447995"/>
                    </a:cubicBezTo>
                    <a:close/>
                    <a:moveTo>
                      <a:pt x="128043" y="190068"/>
                    </a:moveTo>
                    <a:lnTo>
                      <a:pt x="89490" y="190068"/>
                    </a:lnTo>
                    <a:cubicBezTo>
                      <a:pt x="89270" y="190068"/>
                      <a:pt x="89081" y="189985"/>
                      <a:pt x="88928" y="189820"/>
                    </a:cubicBezTo>
                    <a:cubicBezTo>
                      <a:pt x="88716" y="189593"/>
                      <a:pt x="88734" y="189370"/>
                      <a:pt x="88740" y="189300"/>
                    </a:cubicBezTo>
                    <a:cubicBezTo>
                      <a:pt x="92599" y="137676"/>
                      <a:pt x="124471" y="93934"/>
                      <a:pt x="168692" y="72587"/>
                    </a:cubicBezTo>
                    <a:cubicBezTo>
                      <a:pt x="141857" y="103804"/>
                      <a:pt x="129651" y="148968"/>
                      <a:pt x="128043" y="190068"/>
                    </a:cubicBezTo>
                    <a:close/>
                    <a:moveTo>
                      <a:pt x="145308" y="190068"/>
                    </a:moveTo>
                    <a:cubicBezTo>
                      <a:pt x="148137" y="122390"/>
                      <a:pt x="180424" y="66402"/>
                      <a:pt x="221079" y="59360"/>
                    </a:cubicBezTo>
                    <a:lnTo>
                      <a:pt x="221079" y="190068"/>
                    </a:lnTo>
                    <a:cubicBezTo>
                      <a:pt x="212824" y="190068"/>
                      <a:pt x="157195" y="190068"/>
                      <a:pt x="145308" y="190068"/>
                    </a:cubicBezTo>
                    <a:close/>
                    <a:moveTo>
                      <a:pt x="415583" y="395061"/>
                    </a:moveTo>
                    <a:lnTo>
                      <a:pt x="134459" y="395061"/>
                    </a:lnTo>
                    <a:cubicBezTo>
                      <a:pt x="133415" y="395061"/>
                      <a:pt x="132464" y="394532"/>
                      <a:pt x="131911" y="393647"/>
                    </a:cubicBezTo>
                    <a:lnTo>
                      <a:pt x="53622" y="267971"/>
                    </a:lnTo>
                    <a:lnTo>
                      <a:pt x="63206" y="261927"/>
                    </a:lnTo>
                    <a:cubicBezTo>
                      <a:pt x="65994" y="260167"/>
                      <a:pt x="69697" y="261005"/>
                      <a:pt x="71454" y="263795"/>
                    </a:cubicBezTo>
                    <a:lnTo>
                      <a:pt x="136625" y="367106"/>
                    </a:lnTo>
                    <a:cubicBezTo>
                      <a:pt x="140849" y="373801"/>
                      <a:pt x="148098" y="377798"/>
                      <a:pt x="156013" y="377798"/>
                    </a:cubicBezTo>
                    <a:lnTo>
                      <a:pt x="409602" y="377798"/>
                    </a:lnTo>
                    <a:cubicBezTo>
                      <a:pt x="412900" y="377798"/>
                      <a:pt x="415583" y="380480"/>
                      <a:pt x="415583" y="3837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5D9E13F-3588-4356-A151-13DCB08C2C67}"/>
                </a:ext>
              </a:extLst>
            </p:cNvPr>
            <p:cNvGrpSpPr/>
            <p:nvPr/>
          </p:nvGrpSpPr>
          <p:grpSpPr>
            <a:xfrm>
              <a:off x="8125946" y="5157073"/>
              <a:ext cx="352591" cy="351965"/>
              <a:chOff x="7320176" y="4911063"/>
              <a:chExt cx="589160" cy="58811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2E95514-5F85-4CE4-AC2D-B92F0C9577B1}"/>
                  </a:ext>
                </a:extLst>
              </p:cNvPr>
              <p:cNvSpPr/>
              <p:nvPr/>
            </p:nvSpPr>
            <p:spPr>
              <a:xfrm>
                <a:off x="7320176" y="4911063"/>
                <a:ext cx="589160" cy="588115"/>
              </a:xfrm>
              <a:custGeom>
                <a:avLst/>
                <a:gdLst>
                  <a:gd name="connsiteX0" fmla="*/ 580546 w 589160"/>
                  <a:gd name="connsiteY0" fmla="*/ 373352 h 588115"/>
                  <a:gd name="connsiteX1" fmla="*/ 578248 w 589160"/>
                  <a:gd name="connsiteY1" fmla="*/ 373352 h 588115"/>
                  <a:gd name="connsiteX2" fmla="*/ 578248 w 589160"/>
                  <a:gd name="connsiteY2" fmla="*/ 283720 h 588115"/>
                  <a:gd name="connsiteX3" fmla="*/ 569633 w 589160"/>
                  <a:gd name="connsiteY3" fmla="*/ 275105 h 588115"/>
                  <a:gd name="connsiteX4" fmla="*/ 520152 w 589160"/>
                  <a:gd name="connsiteY4" fmla="*/ 275105 h 588115"/>
                  <a:gd name="connsiteX5" fmla="*/ 520152 w 589160"/>
                  <a:gd name="connsiteY5" fmla="*/ 212898 h 588115"/>
                  <a:gd name="connsiteX6" fmla="*/ 511537 w 589160"/>
                  <a:gd name="connsiteY6" fmla="*/ 204283 h 588115"/>
                  <a:gd name="connsiteX7" fmla="*/ 473029 w 589160"/>
                  <a:gd name="connsiteY7" fmla="*/ 204283 h 588115"/>
                  <a:gd name="connsiteX8" fmla="*/ 440376 w 589160"/>
                  <a:gd name="connsiteY8" fmla="*/ 157777 h 588115"/>
                  <a:gd name="connsiteX9" fmla="*/ 433325 w 589160"/>
                  <a:gd name="connsiteY9" fmla="*/ 154113 h 588115"/>
                  <a:gd name="connsiteX10" fmla="*/ 390652 w 589160"/>
                  <a:gd name="connsiteY10" fmla="*/ 154113 h 588115"/>
                  <a:gd name="connsiteX11" fmla="*/ 390652 w 589160"/>
                  <a:gd name="connsiteY11" fmla="*/ 8615 h 588115"/>
                  <a:gd name="connsiteX12" fmla="*/ 382037 w 589160"/>
                  <a:gd name="connsiteY12" fmla="*/ 0 h 588115"/>
                  <a:gd name="connsiteX13" fmla="*/ 236198 w 589160"/>
                  <a:gd name="connsiteY13" fmla="*/ 0 h 588115"/>
                  <a:gd name="connsiteX14" fmla="*/ 227583 w 589160"/>
                  <a:gd name="connsiteY14" fmla="*/ 8615 h 588115"/>
                  <a:gd name="connsiteX15" fmla="*/ 227583 w 589160"/>
                  <a:gd name="connsiteY15" fmla="*/ 61236 h 588115"/>
                  <a:gd name="connsiteX16" fmla="*/ 244813 w 589160"/>
                  <a:gd name="connsiteY16" fmla="*/ 61236 h 588115"/>
                  <a:gd name="connsiteX17" fmla="*/ 244813 w 589160"/>
                  <a:gd name="connsiteY17" fmla="*/ 17230 h 588115"/>
                  <a:gd name="connsiteX18" fmla="*/ 373421 w 589160"/>
                  <a:gd name="connsiteY18" fmla="*/ 17230 h 588115"/>
                  <a:gd name="connsiteX19" fmla="*/ 373148 w 589160"/>
                  <a:gd name="connsiteY19" fmla="*/ 294573 h 588115"/>
                  <a:gd name="connsiteX20" fmla="*/ 244813 w 589160"/>
                  <a:gd name="connsiteY20" fmla="*/ 294573 h 588115"/>
                  <a:gd name="connsiteX21" fmla="*/ 244813 w 589160"/>
                  <a:gd name="connsiteY21" fmla="*/ 105703 h 588115"/>
                  <a:gd name="connsiteX22" fmla="*/ 227583 w 589160"/>
                  <a:gd name="connsiteY22" fmla="*/ 105703 h 588115"/>
                  <a:gd name="connsiteX23" fmla="*/ 227583 w 589160"/>
                  <a:gd name="connsiteY23" fmla="*/ 147811 h 588115"/>
                  <a:gd name="connsiteX24" fmla="*/ 211500 w 589160"/>
                  <a:gd name="connsiteY24" fmla="*/ 147811 h 588115"/>
                  <a:gd name="connsiteX25" fmla="*/ 211500 w 589160"/>
                  <a:gd name="connsiteY25" fmla="*/ 105294 h 588115"/>
                  <a:gd name="connsiteX26" fmla="*/ 202885 w 589160"/>
                  <a:gd name="connsiteY26" fmla="*/ 96680 h 588115"/>
                  <a:gd name="connsiteX27" fmla="*/ 168111 w 589160"/>
                  <a:gd name="connsiteY27" fmla="*/ 96680 h 588115"/>
                  <a:gd name="connsiteX28" fmla="*/ 168111 w 589160"/>
                  <a:gd name="connsiteY28" fmla="*/ 44948 h 588115"/>
                  <a:gd name="connsiteX29" fmla="*/ 150881 w 589160"/>
                  <a:gd name="connsiteY29" fmla="*/ 44948 h 588115"/>
                  <a:gd name="connsiteX30" fmla="*/ 150881 w 589160"/>
                  <a:gd name="connsiteY30" fmla="*/ 96678 h 588115"/>
                  <a:gd name="connsiteX31" fmla="*/ 116107 w 589160"/>
                  <a:gd name="connsiteY31" fmla="*/ 96678 h 588115"/>
                  <a:gd name="connsiteX32" fmla="*/ 107492 w 589160"/>
                  <a:gd name="connsiteY32" fmla="*/ 105293 h 588115"/>
                  <a:gd name="connsiteX33" fmla="*/ 107492 w 589160"/>
                  <a:gd name="connsiteY33" fmla="*/ 147810 h 588115"/>
                  <a:gd name="connsiteX34" fmla="*/ 82794 w 589160"/>
                  <a:gd name="connsiteY34" fmla="*/ 147810 h 588115"/>
                  <a:gd name="connsiteX35" fmla="*/ 74179 w 589160"/>
                  <a:gd name="connsiteY35" fmla="*/ 156425 h 588115"/>
                  <a:gd name="connsiteX36" fmla="*/ 74179 w 589160"/>
                  <a:gd name="connsiteY36" fmla="*/ 271443 h 588115"/>
                  <a:gd name="connsiteX37" fmla="*/ 5223 w 589160"/>
                  <a:gd name="connsiteY37" fmla="*/ 300986 h 588115"/>
                  <a:gd name="connsiteX38" fmla="*/ 0 w 589160"/>
                  <a:gd name="connsiteY38" fmla="*/ 308906 h 588115"/>
                  <a:gd name="connsiteX39" fmla="*/ 0 w 589160"/>
                  <a:gd name="connsiteY39" fmla="*/ 355596 h 588115"/>
                  <a:gd name="connsiteX40" fmla="*/ 17230 w 589160"/>
                  <a:gd name="connsiteY40" fmla="*/ 355596 h 588115"/>
                  <a:gd name="connsiteX41" fmla="*/ 17230 w 589160"/>
                  <a:gd name="connsiteY41" fmla="*/ 314588 h 588115"/>
                  <a:gd name="connsiteX42" fmla="*/ 100924 w 589160"/>
                  <a:gd name="connsiteY42" fmla="*/ 278729 h 588115"/>
                  <a:gd name="connsiteX43" fmla="*/ 100924 w 589160"/>
                  <a:gd name="connsiteY43" fmla="*/ 330623 h 588115"/>
                  <a:gd name="connsiteX44" fmla="*/ 71880 w 589160"/>
                  <a:gd name="connsiteY44" fmla="*/ 330623 h 588115"/>
                  <a:gd name="connsiteX45" fmla="*/ 71880 w 589160"/>
                  <a:gd name="connsiteY45" fmla="*/ 347853 h 588115"/>
                  <a:gd name="connsiteX46" fmla="*/ 100925 w 589160"/>
                  <a:gd name="connsiteY46" fmla="*/ 347853 h 588115"/>
                  <a:gd name="connsiteX47" fmla="*/ 100925 w 589160"/>
                  <a:gd name="connsiteY47" fmla="*/ 367608 h 588115"/>
                  <a:gd name="connsiteX48" fmla="*/ 71880 w 589160"/>
                  <a:gd name="connsiteY48" fmla="*/ 367608 h 588115"/>
                  <a:gd name="connsiteX49" fmla="*/ 71880 w 589160"/>
                  <a:gd name="connsiteY49" fmla="*/ 384838 h 588115"/>
                  <a:gd name="connsiteX50" fmla="*/ 100925 w 589160"/>
                  <a:gd name="connsiteY50" fmla="*/ 384838 h 588115"/>
                  <a:gd name="connsiteX51" fmla="*/ 100925 w 589160"/>
                  <a:gd name="connsiteY51" fmla="*/ 405452 h 588115"/>
                  <a:gd name="connsiteX52" fmla="*/ 75729 w 589160"/>
                  <a:gd name="connsiteY52" fmla="*/ 405452 h 588115"/>
                  <a:gd name="connsiteX53" fmla="*/ 67114 w 589160"/>
                  <a:gd name="connsiteY53" fmla="*/ 414067 h 588115"/>
                  <a:gd name="connsiteX54" fmla="*/ 67114 w 589160"/>
                  <a:gd name="connsiteY54" fmla="*/ 570884 h 588115"/>
                  <a:gd name="connsiteX55" fmla="*/ 17230 w 589160"/>
                  <a:gd name="connsiteY55" fmla="*/ 570884 h 588115"/>
                  <a:gd name="connsiteX56" fmla="*/ 17230 w 589160"/>
                  <a:gd name="connsiteY56" fmla="*/ 399197 h 588115"/>
                  <a:gd name="connsiteX57" fmla="*/ 0 w 589160"/>
                  <a:gd name="connsiteY57" fmla="*/ 399197 h 588115"/>
                  <a:gd name="connsiteX58" fmla="*/ 0 w 589160"/>
                  <a:gd name="connsiteY58" fmla="*/ 579500 h 588115"/>
                  <a:gd name="connsiteX59" fmla="*/ 8615 w 589160"/>
                  <a:gd name="connsiteY59" fmla="*/ 588115 h 588115"/>
                  <a:gd name="connsiteX60" fmla="*/ 580546 w 589160"/>
                  <a:gd name="connsiteY60" fmla="*/ 588115 h 588115"/>
                  <a:gd name="connsiteX61" fmla="*/ 589161 w 589160"/>
                  <a:gd name="connsiteY61" fmla="*/ 579500 h 588115"/>
                  <a:gd name="connsiteX62" fmla="*/ 589161 w 589160"/>
                  <a:gd name="connsiteY62" fmla="*/ 381967 h 588115"/>
                  <a:gd name="connsiteX63" fmla="*/ 580546 w 589160"/>
                  <a:gd name="connsiteY63" fmla="*/ 373352 h 588115"/>
                  <a:gd name="connsiteX64" fmla="*/ 463819 w 589160"/>
                  <a:gd name="connsiteY64" fmla="*/ 390582 h 588115"/>
                  <a:gd name="connsiteX65" fmla="*/ 511537 w 589160"/>
                  <a:gd name="connsiteY65" fmla="*/ 390582 h 588115"/>
                  <a:gd name="connsiteX66" fmla="*/ 569633 w 589160"/>
                  <a:gd name="connsiteY66" fmla="*/ 390582 h 588115"/>
                  <a:gd name="connsiteX67" fmla="*/ 571931 w 589160"/>
                  <a:gd name="connsiteY67" fmla="*/ 390582 h 588115"/>
                  <a:gd name="connsiteX68" fmla="*/ 571931 w 589160"/>
                  <a:gd name="connsiteY68" fmla="*/ 510964 h 588115"/>
                  <a:gd name="connsiteX69" fmla="*/ 463819 w 589160"/>
                  <a:gd name="connsiteY69" fmla="*/ 510964 h 588115"/>
                  <a:gd name="connsiteX70" fmla="*/ 561018 w 589160"/>
                  <a:gd name="connsiteY70" fmla="*/ 292335 h 588115"/>
                  <a:gd name="connsiteX71" fmla="*/ 561018 w 589160"/>
                  <a:gd name="connsiteY71" fmla="*/ 373352 h 588115"/>
                  <a:gd name="connsiteX72" fmla="*/ 520152 w 589160"/>
                  <a:gd name="connsiteY72" fmla="*/ 373352 h 588115"/>
                  <a:gd name="connsiteX73" fmla="*/ 520152 w 589160"/>
                  <a:gd name="connsiteY73" fmla="*/ 292335 h 588115"/>
                  <a:gd name="connsiteX74" fmla="*/ 502922 w 589160"/>
                  <a:gd name="connsiteY74" fmla="*/ 283720 h 588115"/>
                  <a:gd name="connsiteX75" fmla="*/ 502922 w 589160"/>
                  <a:gd name="connsiteY75" fmla="*/ 373352 h 588115"/>
                  <a:gd name="connsiteX76" fmla="*/ 463819 w 589160"/>
                  <a:gd name="connsiteY76" fmla="*/ 373352 h 588115"/>
                  <a:gd name="connsiteX77" fmla="*/ 463819 w 589160"/>
                  <a:gd name="connsiteY77" fmla="*/ 351966 h 588115"/>
                  <a:gd name="connsiteX78" fmla="*/ 455204 w 589160"/>
                  <a:gd name="connsiteY78" fmla="*/ 343351 h 588115"/>
                  <a:gd name="connsiteX79" fmla="*/ 452717 w 589160"/>
                  <a:gd name="connsiteY79" fmla="*/ 343351 h 588115"/>
                  <a:gd name="connsiteX80" fmla="*/ 452717 w 589160"/>
                  <a:gd name="connsiteY80" fmla="*/ 303188 h 588115"/>
                  <a:gd name="connsiteX81" fmla="*/ 444102 w 589160"/>
                  <a:gd name="connsiteY81" fmla="*/ 294573 h 588115"/>
                  <a:gd name="connsiteX82" fmla="*/ 390652 w 589160"/>
                  <a:gd name="connsiteY82" fmla="*/ 294573 h 588115"/>
                  <a:gd name="connsiteX83" fmla="*/ 390652 w 589160"/>
                  <a:gd name="connsiteY83" fmla="*/ 221514 h 588115"/>
                  <a:gd name="connsiteX84" fmla="*/ 468551 w 589160"/>
                  <a:gd name="connsiteY84" fmla="*/ 221514 h 588115"/>
                  <a:gd name="connsiteX85" fmla="*/ 502922 w 589160"/>
                  <a:gd name="connsiteY85" fmla="*/ 221514 h 588115"/>
                  <a:gd name="connsiteX86" fmla="*/ 428848 w 589160"/>
                  <a:gd name="connsiteY86" fmla="*/ 171343 h 588115"/>
                  <a:gd name="connsiteX87" fmla="*/ 451977 w 589160"/>
                  <a:gd name="connsiteY87" fmla="*/ 204284 h 588115"/>
                  <a:gd name="connsiteX88" fmla="*/ 390652 w 589160"/>
                  <a:gd name="connsiteY88" fmla="*/ 204284 h 588115"/>
                  <a:gd name="connsiteX89" fmla="*/ 390652 w 589160"/>
                  <a:gd name="connsiteY89" fmla="*/ 171343 h 588115"/>
                  <a:gd name="connsiteX90" fmla="*/ 435487 w 589160"/>
                  <a:gd name="connsiteY90" fmla="*/ 311803 h 588115"/>
                  <a:gd name="connsiteX91" fmla="*/ 435487 w 589160"/>
                  <a:gd name="connsiteY91" fmla="*/ 343351 h 588115"/>
                  <a:gd name="connsiteX92" fmla="*/ 201752 w 589160"/>
                  <a:gd name="connsiteY92" fmla="*/ 343351 h 588115"/>
                  <a:gd name="connsiteX93" fmla="*/ 201752 w 589160"/>
                  <a:gd name="connsiteY93" fmla="*/ 311803 h 588115"/>
                  <a:gd name="connsiteX94" fmla="*/ 124722 w 589160"/>
                  <a:gd name="connsiteY94" fmla="*/ 113909 h 588115"/>
                  <a:gd name="connsiteX95" fmla="*/ 194270 w 589160"/>
                  <a:gd name="connsiteY95" fmla="*/ 113909 h 588115"/>
                  <a:gd name="connsiteX96" fmla="*/ 194270 w 589160"/>
                  <a:gd name="connsiteY96" fmla="*/ 147811 h 588115"/>
                  <a:gd name="connsiteX97" fmla="*/ 124722 w 589160"/>
                  <a:gd name="connsiteY97" fmla="*/ 147811 h 588115"/>
                  <a:gd name="connsiteX98" fmla="*/ 118154 w 589160"/>
                  <a:gd name="connsiteY98" fmla="*/ 265666 h 588115"/>
                  <a:gd name="connsiteX99" fmla="*/ 106146 w 589160"/>
                  <a:gd name="connsiteY99" fmla="*/ 257747 h 588115"/>
                  <a:gd name="connsiteX100" fmla="*/ 91408 w 589160"/>
                  <a:gd name="connsiteY100" fmla="*/ 264062 h 588115"/>
                  <a:gd name="connsiteX101" fmla="*/ 91408 w 589160"/>
                  <a:gd name="connsiteY101" fmla="*/ 165041 h 588115"/>
                  <a:gd name="connsiteX102" fmla="*/ 227583 w 589160"/>
                  <a:gd name="connsiteY102" fmla="*/ 165041 h 588115"/>
                  <a:gd name="connsiteX103" fmla="*/ 227583 w 589160"/>
                  <a:gd name="connsiteY103" fmla="*/ 294573 h 588115"/>
                  <a:gd name="connsiteX104" fmla="*/ 193137 w 589160"/>
                  <a:gd name="connsiteY104" fmla="*/ 294573 h 588115"/>
                  <a:gd name="connsiteX105" fmla="*/ 184522 w 589160"/>
                  <a:gd name="connsiteY105" fmla="*/ 303188 h 588115"/>
                  <a:gd name="connsiteX106" fmla="*/ 184522 w 589160"/>
                  <a:gd name="connsiteY106" fmla="*/ 343351 h 588115"/>
                  <a:gd name="connsiteX107" fmla="*/ 176653 w 589160"/>
                  <a:gd name="connsiteY107" fmla="*/ 343351 h 588115"/>
                  <a:gd name="connsiteX108" fmla="*/ 168038 w 589160"/>
                  <a:gd name="connsiteY108" fmla="*/ 351966 h 588115"/>
                  <a:gd name="connsiteX109" fmla="*/ 168038 w 589160"/>
                  <a:gd name="connsiteY109" fmla="*/ 405452 h 588115"/>
                  <a:gd name="connsiteX110" fmla="*/ 118154 w 589160"/>
                  <a:gd name="connsiteY110" fmla="*/ 405452 h 588115"/>
                  <a:gd name="connsiteX111" fmla="*/ 84344 w 589160"/>
                  <a:gd name="connsiteY111" fmla="*/ 570885 h 588115"/>
                  <a:gd name="connsiteX112" fmla="*/ 84344 w 589160"/>
                  <a:gd name="connsiteY112" fmla="*/ 422683 h 588115"/>
                  <a:gd name="connsiteX113" fmla="*/ 168038 w 589160"/>
                  <a:gd name="connsiteY113" fmla="*/ 422683 h 588115"/>
                  <a:gd name="connsiteX114" fmla="*/ 168038 w 589160"/>
                  <a:gd name="connsiteY114" fmla="*/ 570885 h 588115"/>
                  <a:gd name="connsiteX115" fmla="*/ 237398 w 589160"/>
                  <a:gd name="connsiteY115" fmla="*/ 570885 h 588115"/>
                  <a:gd name="connsiteX116" fmla="*/ 237398 w 589160"/>
                  <a:gd name="connsiteY116" fmla="*/ 407967 h 588115"/>
                  <a:gd name="connsiteX117" fmla="*/ 250799 w 589160"/>
                  <a:gd name="connsiteY117" fmla="*/ 407967 h 588115"/>
                  <a:gd name="connsiteX118" fmla="*/ 250799 w 589160"/>
                  <a:gd name="connsiteY118" fmla="*/ 570885 h 588115"/>
                  <a:gd name="connsiteX119" fmla="*/ 309228 w 589160"/>
                  <a:gd name="connsiteY119" fmla="*/ 570885 h 588115"/>
                  <a:gd name="connsiteX120" fmla="*/ 309228 w 589160"/>
                  <a:gd name="connsiteY120" fmla="*/ 407967 h 588115"/>
                  <a:gd name="connsiteX121" fmla="*/ 322630 w 589160"/>
                  <a:gd name="connsiteY121" fmla="*/ 407967 h 588115"/>
                  <a:gd name="connsiteX122" fmla="*/ 322630 w 589160"/>
                  <a:gd name="connsiteY122" fmla="*/ 570885 h 588115"/>
                  <a:gd name="connsiteX123" fmla="*/ 381059 w 589160"/>
                  <a:gd name="connsiteY123" fmla="*/ 570885 h 588115"/>
                  <a:gd name="connsiteX124" fmla="*/ 381059 w 589160"/>
                  <a:gd name="connsiteY124" fmla="*/ 407967 h 588115"/>
                  <a:gd name="connsiteX125" fmla="*/ 394460 w 589160"/>
                  <a:gd name="connsiteY125" fmla="*/ 407967 h 588115"/>
                  <a:gd name="connsiteX126" fmla="*/ 394460 w 589160"/>
                  <a:gd name="connsiteY126" fmla="*/ 570885 h 588115"/>
                  <a:gd name="connsiteX127" fmla="*/ 411690 w 589160"/>
                  <a:gd name="connsiteY127" fmla="*/ 570885 h 588115"/>
                  <a:gd name="connsiteX128" fmla="*/ 411690 w 589160"/>
                  <a:gd name="connsiteY128" fmla="*/ 399352 h 588115"/>
                  <a:gd name="connsiteX129" fmla="*/ 403075 w 589160"/>
                  <a:gd name="connsiteY129" fmla="*/ 390737 h 588115"/>
                  <a:gd name="connsiteX130" fmla="*/ 372444 w 589160"/>
                  <a:gd name="connsiteY130" fmla="*/ 390737 h 588115"/>
                  <a:gd name="connsiteX131" fmla="*/ 363829 w 589160"/>
                  <a:gd name="connsiteY131" fmla="*/ 399352 h 588115"/>
                  <a:gd name="connsiteX132" fmla="*/ 363829 w 589160"/>
                  <a:gd name="connsiteY132" fmla="*/ 570885 h 588115"/>
                  <a:gd name="connsiteX133" fmla="*/ 339859 w 589160"/>
                  <a:gd name="connsiteY133" fmla="*/ 570885 h 588115"/>
                  <a:gd name="connsiteX134" fmla="*/ 339859 w 589160"/>
                  <a:gd name="connsiteY134" fmla="*/ 399352 h 588115"/>
                  <a:gd name="connsiteX135" fmla="*/ 331244 w 589160"/>
                  <a:gd name="connsiteY135" fmla="*/ 390737 h 588115"/>
                  <a:gd name="connsiteX136" fmla="*/ 300613 w 589160"/>
                  <a:gd name="connsiteY136" fmla="*/ 390737 h 588115"/>
                  <a:gd name="connsiteX137" fmla="*/ 291998 w 589160"/>
                  <a:gd name="connsiteY137" fmla="*/ 399352 h 588115"/>
                  <a:gd name="connsiteX138" fmla="*/ 291998 w 589160"/>
                  <a:gd name="connsiteY138" fmla="*/ 570885 h 588115"/>
                  <a:gd name="connsiteX139" fmla="*/ 268028 w 589160"/>
                  <a:gd name="connsiteY139" fmla="*/ 570885 h 588115"/>
                  <a:gd name="connsiteX140" fmla="*/ 268028 w 589160"/>
                  <a:gd name="connsiteY140" fmla="*/ 399352 h 588115"/>
                  <a:gd name="connsiteX141" fmla="*/ 259413 w 589160"/>
                  <a:gd name="connsiteY141" fmla="*/ 390737 h 588115"/>
                  <a:gd name="connsiteX142" fmla="*/ 228781 w 589160"/>
                  <a:gd name="connsiteY142" fmla="*/ 390737 h 588115"/>
                  <a:gd name="connsiteX143" fmla="*/ 220166 w 589160"/>
                  <a:gd name="connsiteY143" fmla="*/ 399352 h 588115"/>
                  <a:gd name="connsiteX144" fmla="*/ 220166 w 589160"/>
                  <a:gd name="connsiteY144" fmla="*/ 570885 h 588115"/>
                  <a:gd name="connsiteX145" fmla="*/ 185268 w 589160"/>
                  <a:gd name="connsiteY145" fmla="*/ 570885 h 588115"/>
                  <a:gd name="connsiteX146" fmla="*/ 185268 w 589160"/>
                  <a:gd name="connsiteY146" fmla="*/ 360581 h 588115"/>
                  <a:gd name="connsiteX147" fmla="*/ 446589 w 589160"/>
                  <a:gd name="connsiteY147" fmla="*/ 360581 h 588115"/>
                  <a:gd name="connsiteX148" fmla="*/ 446589 w 589160"/>
                  <a:gd name="connsiteY148" fmla="*/ 537957 h 588115"/>
                  <a:gd name="connsiteX149" fmla="*/ 463819 w 589160"/>
                  <a:gd name="connsiteY149" fmla="*/ 537957 h 588115"/>
                  <a:gd name="connsiteX150" fmla="*/ 463819 w 589160"/>
                  <a:gd name="connsiteY150" fmla="*/ 528193 h 588115"/>
                  <a:gd name="connsiteX151" fmla="*/ 571931 w 589160"/>
                  <a:gd name="connsiteY151" fmla="*/ 528193 h 588115"/>
                  <a:gd name="connsiteX152" fmla="*/ 571931 w 589160"/>
                  <a:gd name="connsiteY152" fmla="*/ 570885 h 58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89160" h="588115">
                    <a:moveTo>
                      <a:pt x="580546" y="373352"/>
                    </a:moveTo>
                    <a:lnTo>
                      <a:pt x="578248" y="373352"/>
                    </a:lnTo>
                    <a:lnTo>
                      <a:pt x="578248" y="283720"/>
                    </a:lnTo>
                    <a:cubicBezTo>
                      <a:pt x="578248" y="278962"/>
                      <a:pt x="574392" y="275105"/>
                      <a:pt x="569633" y="275105"/>
                    </a:cubicBezTo>
                    <a:lnTo>
                      <a:pt x="520152" y="275105"/>
                    </a:lnTo>
                    <a:lnTo>
                      <a:pt x="520152" y="212898"/>
                    </a:lnTo>
                    <a:cubicBezTo>
                      <a:pt x="520152" y="208140"/>
                      <a:pt x="516296" y="204283"/>
                      <a:pt x="511537" y="204283"/>
                    </a:cubicBezTo>
                    <a:lnTo>
                      <a:pt x="473029" y="204283"/>
                    </a:lnTo>
                    <a:lnTo>
                      <a:pt x="440376" y="157777"/>
                    </a:lnTo>
                    <a:cubicBezTo>
                      <a:pt x="438764" y="155480"/>
                      <a:pt x="436132" y="154113"/>
                      <a:pt x="433325" y="154113"/>
                    </a:cubicBezTo>
                    <a:lnTo>
                      <a:pt x="390652" y="154113"/>
                    </a:lnTo>
                    <a:lnTo>
                      <a:pt x="390652" y="8615"/>
                    </a:lnTo>
                    <a:cubicBezTo>
                      <a:pt x="390652" y="3857"/>
                      <a:pt x="386796" y="0"/>
                      <a:pt x="382037" y="0"/>
                    </a:cubicBezTo>
                    <a:lnTo>
                      <a:pt x="236198" y="0"/>
                    </a:lnTo>
                    <a:cubicBezTo>
                      <a:pt x="231441" y="0"/>
                      <a:pt x="227583" y="3857"/>
                      <a:pt x="227583" y="8615"/>
                    </a:cubicBezTo>
                    <a:lnTo>
                      <a:pt x="227583" y="61236"/>
                    </a:lnTo>
                    <a:cubicBezTo>
                      <a:pt x="227583" y="72375"/>
                      <a:pt x="244813" y="72375"/>
                      <a:pt x="244813" y="61236"/>
                    </a:cubicBezTo>
                    <a:lnTo>
                      <a:pt x="244813" y="17230"/>
                    </a:lnTo>
                    <a:lnTo>
                      <a:pt x="373421" y="17230"/>
                    </a:lnTo>
                    <a:lnTo>
                      <a:pt x="373148" y="294573"/>
                    </a:lnTo>
                    <a:lnTo>
                      <a:pt x="244813" y="294573"/>
                    </a:lnTo>
                    <a:lnTo>
                      <a:pt x="244813" y="105703"/>
                    </a:lnTo>
                    <a:cubicBezTo>
                      <a:pt x="244813" y="94565"/>
                      <a:pt x="227583" y="94565"/>
                      <a:pt x="227583" y="105703"/>
                    </a:cubicBezTo>
                    <a:lnTo>
                      <a:pt x="227583" y="147811"/>
                    </a:lnTo>
                    <a:lnTo>
                      <a:pt x="211500" y="147811"/>
                    </a:lnTo>
                    <a:lnTo>
                      <a:pt x="211500" y="105294"/>
                    </a:lnTo>
                    <a:cubicBezTo>
                      <a:pt x="211500" y="100537"/>
                      <a:pt x="207643" y="96680"/>
                      <a:pt x="202885" y="96680"/>
                    </a:cubicBezTo>
                    <a:lnTo>
                      <a:pt x="168111" y="96680"/>
                    </a:lnTo>
                    <a:lnTo>
                      <a:pt x="168111" y="44948"/>
                    </a:lnTo>
                    <a:cubicBezTo>
                      <a:pt x="168111" y="33810"/>
                      <a:pt x="150881" y="33810"/>
                      <a:pt x="150881" y="44948"/>
                    </a:cubicBezTo>
                    <a:lnTo>
                      <a:pt x="150881" y="96678"/>
                    </a:lnTo>
                    <a:lnTo>
                      <a:pt x="116107" y="96678"/>
                    </a:lnTo>
                    <a:cubicBezTo>
                      <a:pt x="111349" y="96678"/>
                      <a:pt x="107492" y="100536"/>
                      <a:pt x="107492" y="105293"/>
                    </a:cubicBezTo>
                    <a:lnTo>
                      <a:pt x="107492" y="147810"/>
                    </a:lnTo>
                    <a:lnTo>
                      <a:pt x="82794" y="147810"/>
                    </a:lnTo>
                    <a:cubicBezTo>
                      <a:pt x="78037" y="147810"/>
                      <a:pt x="74179" y="151667"/>
                      <a:pt x="74179" y="156425"/>
                    </a:cubicBezTo>
                    <a:lnTo>
                      <a:pt x="74179" y="271443"/>
                    </a:lnTo>
                    <a:lnTo>
                      <a:pt x="5223" y="300986"/>
                    </a:lnTo>
                    <a:cubicBezTo>
                      <a:pt x="2055" y="302345"/>
                      <a:pt x="0" y="305460"/>
                      <a:pt x="0" y="308906"/>
                    </a:cubicBezTo>
                    <a:lnTo>
                      <a:pt x="0" y="355596"/>
                    </a:lnTo>
                    <a:cubicBezTo>
                      <a:pt x="0" y="366735"/>
                      <a:pt x="17230" y="366735"/>
                      <a:pt x="17230" y="355596"/>
                    </a:cubicBezTo>
                    <a:lnTo>
                      <a:pt x="17230" y="314588"/>
                    </a:lnTo>
                    <a:lnTo>
                      <a:pt x="100924" y="278729"/>
                    </a:lnTo>
                    <a:lnTo>
                      <a:pt x="100924" y="330623"/>
                    </a:lnTo>
                    <a:lnTo>
                      <a:pt x="71880" y="330623"/>
                    </a:lnTo>
                    <a:cubicBezTo>
                      <a:pt x="60741" y="330623"/>
                      <a:pt x="60741" y="347853"/>
                      <a:pt x="71880" y="347853"/>
                    </a:cubicBezTo>
                    <a:lnTo>
                      <a:pt x="100925" y="347853"/>
                    </a:lnTo>
                    <a:lnTo>
                      <a:pt x="100925" y="367608"/>
                    </a:lnTo>
                    <a:lnTo>
                      <a:pt x="71880" y="367608"/>
                    </a:lnTo>
                    <a:cubicBezTo>
                      <a:pt x="60741" y="367608"/>
                      <a:pt x="60741" y="384838"/>
                      <a:pt x="71880" y="384838"/>
                    </a:cubicBezTo>
                    <a:lnTo>
                      <a:pt x="100925" y="384838"/>
                    </a:lnTo>
                    <a:lnTo>
                      <a:pt x="100925" y="405452"/>
                    </a:lnTo>
                    <a:lnTo>
                      <a:pt x="75729" y="405452"/>
                    </a:lnTo>
                    <a:cubicBezTo>
                      <a:pt x="70971" y="405452"/>
                      <a:pt x="67114" y="409309"/>
                      <a:pt x="67114" y="414067"/>
                    </a:cubicBezTo>
                    <a:lnTo>
                      <a:pt x="67114" y="570884"/>
                    </a:lnTo>
                    <a:lnTo>
                      <a:pt x="17230" y="570884"/>
                    </a:lnTo>
                    <a:lnTo>
                      <a:pt x="17230" y="399197"/>
                    </a:lnTo>
                    <a:cubicBezTo>
                      <a:pt x="17230" y="388059"/>
                      <a:pt x="0" y="388059"/>
                      <a:pt x="0" y="399197"/>
                    </a:cubicBezTo>
                    <a:lnTo>
                      <a:pt x="0" y="579500"/>
                    </a:lnTo>
                    <a:cubicBezTo>
                      <a:pt x="0" y="584258"/>
                      <a:pt x="3857" y="588115"/>
                      <a:pt x="8615" y="588115"/>
                    </a:cubicBezTo>
                    <a:lnTo>
                      <a:pt x="580546" y="588115"/>
                    </a:lnTo>
                    <a:cubicBezTo>
                      <a:pt x="585305" y="588115"/>
                      <a:pt x="589161" y="584258"/>
                      <a:pt x="589161" y="579500"/>
                    </a:cubicBezTo>
                    <a:lnTo>
                      <a:pt x="589161" y="381967"/>
                    </a:lnTo>
                    <a:cubicBezTo>
                      <a:pt x="589161" y="377209"/>
                      <a:pt x="585305" y="373352"/>
                      <a:pt x="580546" y="373352"/>
                    </a:cubicBezTo>
                    <a:close/>
                    <a:moveTo>
                      <a:pt x="463819" y="390582"/>
                    </a:moveTo>
                    <a:lnTo>
                      <a:pt x="511537" y="390582"/>
                    </a:lnTo>
                    <a:lnTo>
                      <a:pt x="569633" y="390582"/>
                    </a:lnTo>
                    <a:lnTo>
                      <a:pt x="571931" y="390582"/>
                    </a:lnTo>
                    <a:lnTo>
                      <a:pt x="571931" y="510964"/>
                    </a:lnTo>
                    <a:lnTo>
                      <a:pt x="463819" y="510964"/>
                    </a:lnTo>
                    <a:close/>
                    <a:moveTo>
                      <a:pt x="561018" y="292335"/>
                    </a:moveTo>
                    <a:lnTo>
                      <a:pt x="561018" y="373352"/>
                    </a:lnTo>
                    <a:lnTo>
                      <a:pt x="520152" y="373352"/>
                    </a:lnTo>
                    <a:lnTo>
                      <a:pt x="520152" y="292335"/>
                    </a:lnTo>
                    <a:close/>
                    <a:moveTo>
                      <a:pt x="502922" y="283720"/>
                    </a:moveTo>
                    <a:lnTo>
                      <a:pt x="502922" y="373352"/>
                    </a:lnTo>
                    <a:lnTo>
                      <a:pt x="463819" y="373352"/>
                    </a:lnTo>
                    <a:lnTo>
                      <a:pt x="463819" y="351966"/>
                    </a:lnTo>
                    <a:cubicBezTo>
                      <a:pt x="463819" y="347209"/>
                      <a:pt x="459963" y="343351"/>
                      <a:pt x="455204" y="343351"/>
                    </a:cubicBezTo>
                    <a:lnTo>
                      <a:pt x="452717" y="343351"/>
                    </a:lnTo>
                    <a:lnTo>
                      <a:pt x="452717" y="303188"/>
                    </a:lnTo>
                    <a:cubicBezTo>
                      <a:pt x="452717" y="298431"/>
                      <a:pt x="448861" y="294573"/>
                      <a:pt x="444102" y="294573"/>
                    </a:cubicBezTo>
                    <a:lnTo>
                      <a:pt x="390652" y="294573"/>
                    </a:lnTo>
                    <a:lnTo>
                      <a:pt x="390652" y="221514"/>
                    </a:lnTo>
                    <a:lnTo>
                      <a:pt x="468551" y="221514"/>
                    </a:lnTo>
                    <a:lnTo>
                      <a:pt x="502922" y="221514"/>
                    </a:lnTo>
                    <a:close/>
                    <a:moveTo>
                      <a:pt x="428848" y="171343"/>
                    </a:moveTo>
                    <a:lnTo>
                      <a:pt x="451977" y="204284"/>
                    </a:lnTo>
                    <a:lnTo>
                      <a:pt x="390652" y="204284"/>
                    </a:lnTo>
                    <a:lnTo>
                      <a:pt x="390652" y="171343"/>
                    </a:lnTo>
                    <a:close/>
                    <a:moveTo>
                      <a:pt x="435487" y="311803"/>
                    </a:moveTo>
                    <a:lnTo>
                      <a:pt x="435487" y="343351"/>
                    </a:lnTo>
                    <a:lnTo>
                      <a:pt x="201752" y="343351"/>
                    </a:lnTo>
                    <a:lnTo>
                      <a:pt x="201752" y="311803"/>
                    </a:lnTo>
                    <a:close/>
                    <a:moveTo>
                      <a:pt x="124722" y="113909"/>
                    </a:moveTo>
                    <a:lnTo>
                      <a:pt x="194270" y="113909"/>
                    </a:lnTo>
                    <a:lnTo>
                      <a:pt x="194270" y="147811"/>
                    </a:lnTo>
                    <a:lnTo>
                      <a:pt x="124722" y="147811"/>
                    </a:lnTo>
                    <a:close/>
                    <a:moveTo>
                      <a:pt x="118154" y="265666"/>
                    </a:moveTo>
                    <a:cubicBezTo>
                      <a:pt x="118154" y="259960"/>
                      <a:pt x="111969" y="255252"/>
                      <a:pt x="106146" y="257747"/>
                    </a:cubicBezTo>
                    <a:lnTo>
                      <a:pt x="91408" y="264062"/>
                    </a:lnTo>
                    <a:lnTo>
                      <a:pt x="91408" y="165041"/>
                    </a:lnTo>
                    <a:lnTo>
                      <a:pt x="227583" y="165041"/>
                    </a:lnTo>
                    <a:lnTo>
                      <a:pt x="227583" y="294573"/>
                    </a:lnTo>
                    <a:lnTo>
                      <a:pt x="193137" y="294573"/>
                    </a:lnTo>
                    <a:cubicBezTo>
                      <a:pt x="188380" y="294573"/>
                      <a:pt x="184522" y="298431"/>
                      <a:pt x="184522" y="303188"/>
                    </a:cubicBezTo>
                    <a:lnTo>
                      <a:pt x="184522" y="343351"/>
                    </a:lnTo>
                    <a:lnTo>
                      <a:pt x="176653" y="343351"/>
                    </a:lnTo>
                    <a:cubicBezTo>
                      <a:pt x="171895" y="343351"/>
                      <a:pt x="168038" y="347209"/>
                      <a:pt x="168038" y="351966"/>
                    </a:cubicBezTo>
                    <a:lnTo>
                      <a:pt x="168038" y="405452"/>
                    </a:lnTo>
                    <a:lnTo>
                      <a:pt x="118154" y="405452"/>
                    </a:lnTo>
                    <a:close/>
                    <a:moveTo>
                      <a:pt x="84344" y="570885"/>
                    </a:moveTo>
                    <a:lnTo>
                      <a:pt x="84344" y="422683"/>
                    </a:lnTo>
                    <a:lnTo>
                      <a:pt x="168038" y="422683"/>
                    </a:lnTo>
                    <a:lnTo>
                      <a:pt x="168038" y="570885"/>
                    </a:lnTo>
                    <a:close/>
                    <a:moveTo>
                      <a:pt x="237398" y="570885"/>
                    </a:moveTo>
                    <a:lnTo>
                      <a:pt x="237398" y="407967"/>
                    </a:lnTo>
                    <a:lnTo>
                      <a:pt x="250799" y="407967"/>
                    </a:lnTo>
                    <a:lnTo>
                      <a:pt x="250799" y="570885"/>
                    </a:lnTo>
                    <a:close/>
                    <a:moveTo>
                      <a:pt x="309228" y="570885"/>
                    </a:moveTo>
                    <a:lnTo>
                      <a:pt x="309228" y="407967"/>
                    </a:lnTo>
                    <a:lnTo>
                      <a:pt x="322630" y="407967"/>
                    </a:lnTo>
                    <a:lnTo>
                      <a:pt x="322630" y="570885"/>
                    </a:lnTo>
                    <a:close/>
                    <a:moveTo>
                      <a:pt x="381059" y="570885"/>
                    </a:moveTo>
                    <a:lnTo>
                      <a:pt x="381059" y="407967"/>
                    </a:lnTo>
                    <a:lnTo>
                      <a:pt x="394460" y="407967"/>
                    </a:lnTo>
                    <a:lnTo>
                      <a:pt x="394460" y="570885"/>
                    </a:lnTo>
                    <a:close/>
                    <a:moveTo>
                      <a:pt x="411690" y="570885"/>
                    </a:moveTo>
                    <a:lnTo>
                      <a:pt x="411690" y="399352"/>
                    </a:lnTo>
                    <a:cubicBezTo>
                      <a:pt x="411690" y="394594"/>
                      <a:pt x="407834" y="390737"/>
                      <a:pt x="403075" y="390737"/>
                    </a:cubicBezTo>
                    <a:lnTo>
                      <a:pt x="372444" y="390737"/>
                    </a:lnTo>
                    <a:cubicBezTo>
                      <a:pt x="367685" y="390737"/>
                      <a:pt x="363829" y="394594"/>
                      <a:pt x="363829" y="399352"/>
                    </a:cubicBezTo>
                    <a:lnTo>
                      <a:pt x="363829" y="570885"/>
                    </a:lnTo>
                    <a:lnTo>
                      <a:pt x="339859" y="570885"/>
                    </a:lnTo>
                    <a:lnTo>
                      <a:pt x="339859" y="399352"/>
                    </a:lnTo>
                    <a:cubicBezTo>
                      <a:pt x="339859" y="394594"/>
                      <a:pt x="336003" y="390737"/>
                      <a:pt x="331244" y="390737"/>
                    </a:cubicBezTo>
                    <a:lnTo>
                      <a:pt x="300613" y="390737"/>
                    </a:lnTo>
                    <a:cubicBezTo>
                      <a:pt x="295855" y="390737"/>
                      <a:pt x="291998" y="394594"/>
                      <a:pt x="291998" y="399352"/>
                    </a:cubicBezTo>
                    <a:lnTo>
                      <a:pt x="291998" y="570885"/>
                    </a:lnTo>
                    <a:lnTo>
                      <a:pt x="268028" y="570885"/>
                    </a:lnTo>
                    <a:lnTo>
                      <a:pt x="268028" y="399352"/>
                    </a:lnTo>
                    <a:cubicBezTo>
                      <a:pt x="268028" y="394594"/>
                      <a:pt x="264171" y="390737"/>
                      <a:pt x="259413" y="390737"/>
                    </a:cubicBezTo>
                    <a:lnTo>
                      <a:pt x="228781" y="390737"/>
                    </a:lnTo>
                    <a:cubicBezTo>
                      <a:pt x="224024" y="390737"/>
                      <a:pt x="220166" y="394594"/>
                      <a:pt x="220166" y="399352"/>
                    </a:cubicBezTo>
                    <a:lnTo>
                      <a:pt x="220166" y="570885"/>
                    </a:lnTo>
                    <a:lnTo>
                      <a:pt x="185268" y="570885"/>
                    </a:lnTo>
                    <a:lnTo>
                      <a:pt x="185268" y="360581"/>
                    </a:lnTo>
                    <a:lnTo>
                      <a:pt x="446589" y="360581"/>
                    </a:lnTo>
                    <a:lnTo>
                      <a:pt x="446589" y="537957"/>
                    </a:lnTo>
                    <a:cubicBezTo>
                      <a:pt x="446589" y="549095"/>
                      <a:pt x="463819" y="549095"/>
                      <a:pt x="463819" y="537957"/>
                    </a:cubicBezTo>
                    <a:lnTo>
                      <a:pt x="463819" y="528193"/>
                    </a:lnTo>
                    <a:lnTo>
                      <a:pt x="571931" y="528193"/>
                    </a:lnTo>
                    <a:lnTo>
                      <a:pt x="571931" y="570885"/>
                    </a:ln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8C796B7-078B-4FBC-A248-1DE45BEE08D3}"/>
                  </a:ext>
                </a:extLst>
              </p:cNvPr>
              <p:cNvSpPr/>
              <p:nvPr/>
            </p:nvSpPr>
            <p:spPr>
              <a:xfrm>
                <a:off x="7421099" y="5364211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EEB4A5B-AE08-468A-B7FA-CDED72E6A2A8}"/>
                  </a:ext>
                </a:extLst>
              </p:cNvPr>
              <p:cNvSpPr/>
              <p:nvPr/>
            </p:nvSpPr>
            <p:spPr>
              <a:xfrm>
                <a:off x="7454466" y="5364211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318B386-8809-4F22-BEE1-BB10AD04C042}"/>
                  </a:ext>
                </a:extLst>
              </p:cNvPr>
              <p:cNvSpPr/>
              <p:nvPr/>
            </p:nvSpPr>
            <p:spPr>
              <a:xfrm>
                <a:off x="7421099" y="5417255"/>
                <a:ext cx="17229" cy="36201"/>
              </a:xfrm>
              <a:custGeom>
                <a:avLst/>
                <a:gdLst>
                  <a:gd name="connsiteX0" fmla="*/ 17230 w 17229"/>
                  <a:gd name="connsiteY0" fmla="*/ 27586 h 36201"/>
                  <a:gd name="connsiteX1" fmla="*/ 17230 w 17229"/>
                  <a:gd name="connsiteY1" fmla="*/ 8615 h 36201"/>
                  <a:gd name="connsiteX2" fmla="*/ 8615 w 17229"/>
                  <a:gd name="connsiteY2" fmla="*/ 0 h 36201"/>
                  <a:gd name="connsiteX3" fmla="*/ 0 w 17229"/>
                  <a:gd name="connsiteY3" fmla="*/ 8615 h 36201"/>
                  <a:gd name="connsiteX4" fmla="*/ 0 w 17229"/>
                  <a:gd name="connsiteY4" fmla="*/ 27586 h 36201"/>
                  <a:gd name="connsiteX5" fmla="*/ 8615 w 17229"/>
                  <a:gd name="connsiteY5" fmla="*/ 36201 h 36201"/>
                  <a:gd name="connsiteX6" fmla="*/ 17230 w 17229"/>
                  <a:gd name="connsiteY6" fmla="*/ 27586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17230" y="27586"/>
                    </a:move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ubicBezTo>
                      <a:pt x="13373" y="36201"/>
                      <a:pt x="17230" y="32344"/>
                      <a:pt x="17230" y="27586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2EC80EA-EF5C-4312-909F-5831B5FDB487}"/>
                  </a:ext>
                </a:extLst>
              </p:cNvPr>
              <p:cNvSpPr/>
              <p:nvPr/>
            </p:nvSpPr>
            <p:spPr>
              <a:xfrm>
                <a:off x="7454466" y="5417255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0A1DF67-7B4A-4324-9B57-B0BA5E683529}"/>
                  </a:ext>
                </a:extLst>
              </p:cNvPr>
              <p:cNvSpPr/>
              <p:nvPr/>
            </p:nvSpPr>
            <p:spPr>
              <a:xfrm>
                <a:off x="7734541" y="5159692"/>
                <a:ext cx="17229" cy="36201"/>
              </a:xfrm>
              <a:custGeom>
                <a:avLst/>
                <a:gdLst>
                  <a:gd name="connsiteX0" fmla="*/ 8615 w 17229"/>
                  <a:gd name="connsiteY0" fmla="*/ 0 h 36201"/>
                  <a:gd name="connsiteX1" fmla="*/ 0 w 17229"/>
                  <a:gd name="connsiteY1" fmla="*/ 8615 h 36201"/>
                  <a:gd name="connsiteX2" fmla="*/ 0 w 17229"/>
                  <a:gd name="connsiteY2" fmla="*/ 27586 h 36201"/>
                  <a:gd name="connsiteX3" fmla="*/ 8615 w 17229"/>
                  <a:gd name="connsiteY3" fmla="*/ 36201 h 36201"/>
                  <a:gd name="connsiteX4" fmla="*/ 17230 w 17229"/>
                  <a:gd name="connsiteY4" fmla="*/ 27586 h 36201"/>
                  <a:gd name="connsiteX5" fmla="*/ 17230 w 17229"/>
                  <a:gd name="connsiteY5" fmla="*/ 8615 h 36201"/>
                  <a:gd name="connsiteX6" fmla="*/ 8615 w 17229"/>
                  <a:gd name="connsiteY6" fmla="*/ 0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0"/>
                    </a:moveTo>
                    <a:cubicBezTo>
                      <a:pt x="3856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8352F74-B05A-4096-AA40-A611739E34F8}"/>
                  </a:ext>
                </a:extLst>
              </p:cNvPr>
              <p:cNvSpPr/>
              <p:nvPr/>
            </p:nvSpPr>
            <p:spPr>
              <a:xfrm>
                <a:off x="7781881" y="5159692"/>
                <a:ext cx="17229" cy="36201"/>
              </a:xfrm>
              <a:custGeom>
                <a:avLst/>
                <a:gdLst>
                  <a:gd name="connsiteX0" fmla="*/ 0 w 17229"/>
                  <a:gd name="connsiteY0" fmla="*/ 8615 h 36201"/>
                  <a:gd name="connsiteX1" fmla="*/ 0 w 17229"/>
                  <a:gd name="connsiteY1" fmla="*/ 27586 h 36201"/>
                  <a:gd name="connsiteX2" fmla="*/ 8615 w 17229"/>
                  <a:gd name="connsiteY2" fmla="*/ 36201 h 36201"/>
                  <a:gd name="connsiteX3" fmla="*/ 17230 w 17229"/>
                  <a:gd name="connsiteY3" fmla="*/ 27586 h 36201"/>
                  <a:gd name="connsiteX4" fmla="*/ 17230 w 17229"/>
                  <a:gd name="connsiteY4" fmla="*/ 8615 h 36201"/>
                  <a:gd name="connsiteX5" fmla="*/ 8615 w 17229"/>
                  <a:gd name="connsiteY5" fmla="*/ 0 h 36201"/>
                  <a:gd name="connsiteX6" fmla="*/ 0 w 17229"/>
                  <a:gd name="connsiteY6" fmla="*/ 8615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0" y="8615"/>
                    </a:move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ubicBezTo>
                      <a:pt x="3856" y="0"/>
                      <a:pt x="0" y="3857"/>
                      <a:pt x="0" y="8615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E77DC1B-7A7A-4535-BD91-1848EE636487}"/>
                  </a:ext>
                </a:extLst>
              </p:cNvPr>
              <p:cNvSpPr/>
              <p:nvPr/>
            </p:nvSpPr>
            <p:spPr>
              <a:xfrm>
                <a:off x="7781881" y="5212736"/>
                <a:ext cx="17229" cy="36201"/>
              </a:xfrm>
              <a:custGeom>
                <a:avLst/>
                <a:gdLst>
                  <a:gd name="connsiteX0" fmla="*/ 8615 w 17229"/>
                  <a:gd name="connsiteY0" fmla="*/ 0 h 36201"/>
                  <a:gd name="connsiteX1" fmla="*/ 0 w 17229"/>
                  <a:gd name="connsiteY1" fmla="*/ 8615 h 36201"/>
                  <a:gd name="connsiteX2" fmla="*/ 0 w 17229"/>
                  <a:gd name="connsiteY2" fmla="*/ 27586 h 36201"/>
                  <a:gd name="connsiteX3" fmla="*/ 8615 w 17229"/>
                  <a:gd name="connsiteY3" fmla="*/ 36201 h 36201"/>
                  <a:gd name="connsiteX4" fmla="*/ 17230 w 17229"/>
                  <a:gd name="connsiteY4" fmla="*/ 27586 h 36201"/>
                  <a:gd name="connsiteX5" fmla="*/ 17230 w 17229"/>
                  <a:gd name="connsiteY5" fmla="*/ 8615 h 36201"/>
                  <a:gd name="connsiteX6" fmla="*/ 8615 w 17229"/>
                  <a:gd name="connsiteY6" fmla="*/ 0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0"/>
                    </a:moveTo>
                    <a:cubicBezTo>
                      <a:pt x="3856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7811E49-78B3-4DA7-BAD6-B7BA4E4F796A}"/>
                  </a:ext>
                </a:extLst>
              </p:cNvPr>
              <p:cNvSpPr/>
              <p:nvPr/>
            </p:nvSpPr>
            <p:spPr>
              <a:xfrm>
                <a:off x="7590603" y="4959881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2FBD2D6-2276-456E-BDE8-910D14D924AC}"/>
                  </a:ext>
                </a:extLst>
              </p:cNvPr>
              <p:cNvSpPr/>
              <p:nvPr/>
            </p:nvSpPr>
            <p:spPr>
              <a:xfrm>
                <a:off x="7590603" y="5007743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A9B8CB0-C07C-4EB2-A5C7-8B6B73141EA7}"/>
                  </a:ext>
                </a:extLst>
              </p:cNvPr>
              <p:cNvSpPr/>
              <p:nvPr/>
            </p:nvSpPr>
            <p:spPr>
              <a:xfrm>
                <a:off x="7590603" y="5055604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3F2D093-5439-4C33-BAB6-81519D5373E6}"/>
                  </a:ext>
                </a:extLst>
              </p:cNvPr>
              <p:cNvSpPr/>
              <p:nvPr/>
            </p:nvSpPr>
            <p:spPr>
              <a:xfrm>
                <a:off x="7590603" y="5103464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EBE9A18-CB1D-459C-9E0D-4E32809B978B}"/>
                  </a:ext>
                </a:extLst>
              </p:cNvPr>
              <p:cNvSpPr/>
              <p:nvPr/>
            </p:nvSpPr>
            <p:spPr>
              <a:xfrm>
                <a:off x="7590603" y="5151325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EC6D3F3-6B74-4F28-A92E-CA34F6FFE30C}"/>
                  </a:ext>
                </a:extLst>
              </p:cNvPr>
              <p:cNvSpPr/>
              <p:nvPr/>
            </p:nvSpPr>
            <p:spPr>
              <a:xfrm>
                <a:off x="7803661" y="5334729"/>
                <a:ext cx="68780" cy="17229"/>
              </a:xfrm>
              <a:custGeom>
                <a:avLst/>
                <a:gdLst>
                  <a:gd name="connsiteX0" fmla="*/ 60426 w 68780"/>
                  <a:gd name="connsiteY0" fmla="*/ 0 h 17229"/>
                  <a:gd name="connsiteX1" fmla="*/ 8354 w 68780"/>
                  <a:gd name="connsiteY1" fmla="*/ 0 h 17229"/>
                  <a:gd name="connsiteX2" fmla="*/ 8354 w 68780"/>
                  <a:gd name="connsiteY2" fmla="*/ 17230 h 17229"/>
                  <a:gd name="connsiteX3" fmla="*/ 60426 w 68780"/>
                  <a:gd name="connsiteY3" fmla="*/ 17230 h 17229"/>
                  <a:gd name="connsiteX4" fmla="*/ 60426 w 68780"/>
                  <a:gd name="connsiteY4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80" h="17229">
                    <a:moveTo>
                      <a:pt x="60426" y="0"/>
                    </a:moveTo>
                    <a:lnTo>
                      <a:pt x="8354" y="0"/>
                    </a:lnTo>
                    <a:cubicBezTo>
                      <a:pt x="-2785" y="0"/>
                      <a:pt x="-2785" y="17230"/>
                      <a:pt x="8354" y="17230"/>
                    </a:cubicBezTo>
                    <a:lnTo>
                      <a:pt x="60426" y="17230"/>
                    </a:lnTo>
                    <a:cubicBezTo>
                      <a:pt x="71565" y="17230"/>
                      <a:pt x="71565" y="0"/>
                      <a:pt x="60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024DC22-34A4-4A55-B069-CB88C73131AD}"/>
                  </a:ext>
                </a:extLst>
              </p:cNvPr>
              <p:cNvSpPr/>
              <p:nvPr/>
            </p:nvSpPr>
            <p:spPr>
              <a:xfrm>
                <a:off x="7803661" y="5373379"/>
                <a:ext cx="68780" cy="17229"/>
              </a:xfrm>
              <a:custGeom>
                <a:avLst/>
                <a:gdLst>
                  <a:gd name="connsiteX0" fmla="*/ 60426 w 68780"/>
                  <a:gd name="connsiteY0" fmla="*/ 0 h 17229"/>
                  <a:gd name="connsiteX1" fmla="*/ 8354 w 68780"/>
                  <a:gd name="connsiteY1" fmla="*/ 0 h 17229"/>
                  <a:gd name="connsiteX2" fmla="*/ 8354 w 68780"/>
                  <a:gd name="connsiteY2" fmla="*/ 17230 h 17229"/>
                  <a:gd name="connsiteX3" fmla="*/ 60426 w 68780"/>
                  <a:gd name="connsiteY3" fmla="*/ 17230 h 17229"/>
                  <a:gd name="connsiteX4" fmla="*/ 60426 w 68780"/>
                  <a:gd name="connsiteY4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80" h="17229">
                    <a:moveTo>
                      <a:pt x="60426" y="0"/>
                    </a:moveTo>
                    <a:lnTo>
                      <a:pt x="8354" y="0"/>
                    </a:lnTo>
                    <a:cubicBezTo>
                      <a:pt x="-2785" y="0"/>
                      <a:pt x="-2785" y="17230"/>
                      <a:pt x="8354" y="17230"/>
                    </a:cubicBezTo>
                    <a:lnTo>
                      <a:pt x="60426" y="17230"/>
                    </a:lnTo>
                    <a:cubicBezTo>
                      <a:pt x="71565" y="17230"/>
                      <a:pt x="71565" y="0"/>
                      <a:pt x="60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D466332-3D7D-4EED-97A8-A2CAE9816EAB}"/>
                  </a:ext>
                </a:extLst>
              </p:cNvPr>
              <p:cNvSpPr/>
              <p:nvPr/>
            </p:nvSpPr>
            <p:spPr>
              <a:xfrm>
                <a:off x="7353868" y="5241686"/>
                <a:ext cx="16644" cy="17229"/>
              </a:xfrm>
              <a:custGeom>
                <a:avLst/>
                <a:gdLst>
                  <a:gd name="connsiteX0" fmla="*/ 8322 w 16644"/>
                  <a:gd name="connsiteY0" fmla="*/ 0 h 17229"/>
                  <a:gd name="connsiteX1" fmla="*/ 8322 w 16644"/>
                  <a:gd name="connsiteY1" fmla="*/ 17230 h 17229"/>
                  <a:gd name="connsiteX2" fmla="*/ 8322 w 16644"/>
                  <a:gd name="connsiteY2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0"/>
                    </a:moveTo>
                    <a:cubicBezTo>
                      <a:pt x="-2765" y="0"/>
                      <a:pt x="-2783" y="17230"/>
                      <a:pt x="8322" y="17230"/>
                    </a:cubicBezTo>
                    <a:cubicBezTo>
                      <a:pt x="19409" y="17230"/>
                      <a:pt x="19427" y="0"/>
                      <a:pt x="83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A0EECF7-0A56-4CBC-A434-553BA3F02095}"/>
                  </a:ext>
                </a:extLst>
              </p:cNvPr>
              <p:cNvSpPr/>
              <p:nvPr/>
            </p:nvSpPr>
            <p:spPr>
              <a:xfrm>
                <a:off x="7353868" y="5278672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8824ACE-BC62-4881-B5C2-2F67F249286A}"/>
                  </a:ext>
                </a:extLst>
              </p:cNvPr>
              <p:cNvSpPr/>
              <p:nvPr/>
            </p:nvSpPr>
            <p:spPr>
              <a:xfrm>
                <a:off x="7353868" y="5315657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7EBE434-8267-4278-9463-25CB6120CFF9}"/>
                  </a:ext>
                </a:extLst>
              </p:cNvPr>
              <p:cNvSpPr/>
              <p:nvPr/>
            </p:nvSpPr>
            <p:spPr>
              <a:xfrm>
                <a:off x="7353868" y="5352642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D8103C6-0730-4496-B55C-92A84A13A98D}"/>
                  </a:ext>
                </a:extLst>
              </p:cNvPr>
              <p:cNvSpPr/>
              <p:nvPr/>
            </p:nvSpPr>
            <p:spPr>
              <a:xfrm>
                <a:off x="7353868" y="5389627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45DE906-FD24-4FF7-BF90-9D7E0A96E522}"/>
                  </a:ext>
                </a:extLst>
              </p:cNvPr>
              <p:cNvSpPr/>
              <p:nvPr/>
            </p:nvSpPr>
            <p:spPr>
              <a:xfrm>
                <a:off x="7353868" y="5426613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B60FF1E-626F-49A2-A555-513816DE4E82}"/>
                  </a:ext>
                </a:extLst>
              </p:cNvPr>
              <p:cNvSpPr/>
              <p:nvPr/>
            </p:nvSpPr>
            <p:spPr>
              <a:xfrm>
                <a:off x="7429360" y="5099635"/>
                <a:ext cx="100622" cy="60490"/>
              </a:xfrm>
              <a:custGeom>
                <a:avLst/>
                <a:gdLst>
                  <a:gd name="connsiteX0" fmla="*/ 100623 w 100622"/>
                  <a:gd name="connsiteY0" fmla="*/ 51876 h 60490"/>
                  <a:gd name="connsiteX1" fmla="*/ 100623 w 100622"/>
                  <a:gd name="connsiteY1" fmla="*/ 8615 h 60490"/>
                  <a:gd name="connsiteX2" fmla="*/ 92008 w 100622"/>
                  <a:gd name="connsiteY2" fmla="*/ 0 h 60490"/>
                  <a:gd name="connsiteX3" fmla="*/ 8615 w 100622"/>
                  <a:gd name="connsiteY3" fmla="*/ 0 h 60490"/>
                  <a:gd name="connsiteX4" fmla="*/ 0 w 100622"/>
                  <a:gd name="connsiteY4" fmla="*/ 8615 h 60490"/>
                  <a:gd name="connsiteX5" fmla="*/ 0 w 100622"/>
                  <a:gd name="connsiteY5" fmla="*/ 51876 h 60490"/>
                  <a:gd name="connsiteX6" fmla="*/ 8615 w 100622"/>
                  <a:gd name="connsiteY6" fmla="*/ 60491 h 60490"/>
                  <a:gd name="connsiteX7" fmla="*/ 92008 w 100622"/>
                  <a:gd name="connsiteY7" fmla="*/ 60491 h 60490"/>
                  <a:gd name="connsiteX8" fmla="*/ 100623 w 100622"/>
                  <a:gd name="connsiteY8" fmla="*/ 51876 h 60490"/>
                  <a:gd name="connsiteX9" fmla="*/ 83393 w 100622"/>
                  <a:gd name="connsiteY9" fmla="*/ 43261 h 60490"/>
                  <a:gd name="connsiteX10" fmla="*/ 17230 w 100622"/>
                  <a:gd name="connsiteY10" fmla="*/ 43261 h 60490"/>
                  <a:gd name="connsiteX11" fmla="*/ 17230 w 100622"/>
                  <a:gd name="connsiteY11" fmla="*/ 17230 h 60490"/>
                  <a:gd name="connsiteX12" fmla="*/ 83393 w 100622"/>
                  <a:gd name="connsiteY12" fmla="*/ 17230 h 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622" h="60490">
                    <a:moveTo>
                      <a:pt x="100623" y="51876"/>
                    </a:moveTo>
                    <a:lnTo>
                      <a:pt x="100623" y="8615"/>
                    </a:lnTo>
                    <a:cubicBezTo>
                      <a:pt x="100623" y="3857"/>
                      <a:pt x="96766" y="0"/>
                      <a:pt x="92008" y="0"/>
                    </a:cubicBezTo>
                    <a:lnTo>
                      <a:pt x="8615" y="0"/>
                    </a:lnTo>
                    <a:cubicBezTo>
                      <a:pt x="3857" y="0"/>
                      <a:pt x="0" y="3857"/>
                      <a:pt x="0" y="8615"/>
                    </a:cubicBezTo>
                    <a:lnTo>
                      <a:pt x="0" y="51876"/>
                    </a:lnTo>
                    <a:cubicBezTo>
                      <a:pt x="0" y="56634"/>
                      <a:pt x="3857" y="60491"/>
                      <a:pt x="8615" y="60491"/>
                    </a:cubicBezTo>
                    <a:lnTo>
                      <a:pt x="92008" y="60491"/>
                    </a:lnTo>
                    <a:cubicBezTo>
                      <a:pt x="96766" y="60491"/>
                      <a:pt x="100623" y="56634"/>
                      <a:pt x="100623" y="51876"/>
                    </a:cubicBezTo>
                    <a:close/>
                    <a:moveTo>
                      <a:pt x="83393" y="43261"/>
                    </a:moveTo>
                    <a:lnTo>
                      <a:pt x="17230" y="43261"/>
                    </a:lnTo>
                    <a:lnTo>
                      <a:pt x="17230" y="17230"/>
                    </a:lnTo>
                    <a:lnTo>
                      <a:pt x="83393" y="17230"/>
                    </a:ln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C5914F-E4EC-473D-8895-E6B5F5A2853F}"/>
              </a:ext>
            </a:extLst>
          </p:cNvPr>
          <p:cNvGrpSpPr/>
          <p:nvPr/>
        </p:nvGrpSpPr>
        <p:grpSpPr>
          <a:xfrm>
            <a:off x="9681000" y="5159007"/>
            <a:ext cx="1953882" cy="378265"/>
            <a:chOff x="9477579" y="5159007"/>
            <a:chExt cx="1953882" cy="378265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C5459C7-5010-4A65-868D-20861E4B23B9}"/>
                </a:ext>
              </a:extLst>
            </p:cNvPr>
            <p:cNvGrpSpPr/>
            <p:nvPr/>
          </p:nvGrpSpPr>
          <p:grpSpPr>
            <a:xfrm>
              <a:off x="9477579" y="5204747"/>
              <a:ext cx="385246" cy="296155"/>
              <a:chOff x="8015500" y="4943875"/>
              <a:chExt cx="704850" cy="54185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885332A-A952-4EDD-BB32-C1DFB807CC4A}"/>
                  </a:ext>
                </a:extLst>
              </p:cNvPr>
              <p:cNvSpPr/>
              <p:nvPr/>
            </p:nvSpPr>
            <p:spPr>
              <a:xfrm>
                <a:off x="8015500" y="4943875"/>
                <a:ext cx="704850" cy="541850"/>
              </a:xfrm>
              <a:custGeom>
                <a:avLst/>
                <a:gdLst>
                  <a:gd name="connsiteX0" fmla="*/ 704817 w 704850"/>
                  <a:gd name="connsiteY0" fmla="*/ 491278 h 541850"/>
                  <a:gd name="connsiteX1" fmla="*/ 704802 w 704850"/>
                  <a:gd name="connsiteY1" fmla="*/ 490969 h 541850"/>
                  <a:gd name="connsiteX2" fmla="*/ 704622 w 704850"/>
                  <a:gd name="connsiteY2" fmla="*/ 489768 h 541850"/>
                  <a:gd name="connsiteX3" fmla="*/ 704591 w 704850"/>
                  <a:gd name="connsiteY3" fmla="*/ 489652 h 541850"/>
                  <a:gd name="connsiteX4" fmla="*/ 704291 w 704850"/>
                  <a:gd name="connsiteY4" fmla="*/ 488595 h 541850"/>
                  <a:gd name="connsiteX5" fmla="*/ 704191 w 704850"/>
                  <a:gd name="connsiteY5" fmla="*/ 488322 h 541850"/>
                  <a:gd name="connsiteX6" fmla="*/ 703800 w 704850"/>
                  <a:gd name="connsiteY6" fmla="*/ 487409 h 541850"/>
                  <a:gd name="connsiteX7" fmla="*/ 703732 w 704850"/>
                  <a:gd name="connsiteY7" fmla="*/ 487251 h 541850"/>
                  <a:gd name="connsiteX8" fmla="*/ 648512 w 704850"/>
                  <a:gd name="connsiteY8" fmla="*/ 378332 h 541850"/>
                  <a:gd name="connsiteX9" fmla="*/ 648512 w 704850"/>
                  <a:gd name="connsiteY9" fmla="*/ 19988 h 541850"/>
                  <a:gd name="connsiteX10" fmla="*/ 628524 w 704850"/>
                  <a:gd name="connsiteY10" fmla="*/ 0 h 541850"/>
                  <a:gd name="connsiteX11" fmla="*/ 76323 w 704850"/>
                  <a:gd name="connsiteY11" fmla="*/ 0 h 541850"/>
                  <a:gd name="connsiteX12" fmla="*/ 56336 w 704850"/>
                  <a:gd name="connsiteY12" fmla="*/ 19988 h 541850"/>
                  <a:gd name="connsiteX13" fmla="*/ 56336 w 704850"/>
                  <a:gd name="connsiteY13" fmla="*/ 378330 h 541850"/>
                  <a:gd name="connsiteX14" fmla="*/ 1116 w 704850"/>
                  <a:gd name="connsiteY14" fmla="*/ 487250 h 541850"/>
                  <a:gd name="connsiteX15" fmla="*/ 1049 w 704850"/>
                  <a:gd name="connsiteY15" fmla="*/ 487408 h 541850"/>
                  <a:gd name="connsiteX16" fmla="*/ 658 w 704850"/>
                  <a:gd name="connsiteY16" fmla="*/ 488319 h 541850"/>
                  <a:gd name="connsiteX17" fmla="*/ 558 w 704850"/>
                  <a:gd name="connsiteY17" fmla="*/ 488593 h 541850"/>
                  <a:gd name="connsiteX18" fmla="*/ 257 w 704850"/>
                  <a:gd name="connsiteY18" fmla="*/ 489653 h 541850"/>
                  <a:gd name="connsiteX19" fmla="*/ 229 w 704850"/>
                  <a:gd name="connsiteY19" fmla="*/ 489765 h 541850"/>
                  <a:gd name="connsiteX20" fmla="*/ 48 w 704850"/>
                  <a:gd name="connsiteY20" fmla="*/ 490968 h 541850"/>
                  <a:gd name="connsiteX21" fmla="*/ 33 w 704850"/>
                  <a:gd name="connsiteY21" fmla="*/ 491275 h 541850"/>
                  <a:gd name="connsiteX22" fmla="*/ 0 w 704850"/>
                  <a:gd name="connsiteY22" fmla="*/ 491919 h 541850"/>
                  <a:gd name="connsiteX23" fmla="*/ 0 w 704850"/>
                  <a:gd name="connsiteY23" fmla="*/ 518112 h 541850"/>
                  <a:gd name="connsiteX24" fmla="*/ 23739 w 704850"/>
                  <a:gd name="connsiteY24" fmla="*/ 541851 h 541850"/>
                  <a:gd name="connsiteX25" fmla="*/ 681111 w 704850"/>
                  <a:gd name="connsiteY25" fmla="*/ 541851 h 541850"/>
                  <a:gd name="connsiteX26" fmla="*/ 704850 w 704850"/>
                  <a:gd name="connsiteY26" fmla="*/ 518112 h 541850"/>
                  <a:gd name="connsiteX27" fmla="*/ 704850 w 704850"/>
                  <a:gd name="connsiteY27" fmla="*/ 491919 h 541850"/>
                  <a:gd name="connsiteX28" fmla="*/ 704817 w 704850"/>
                  <a:gd name="connsiteY28" fmla="*/ 491278 h 541850"/>
                  <a:gd name="connsiteX29" fmla="*/ 76987 w 704850"/>
                  <a:gd name="connsiteY29" fmla="*/ 20653 h 541850"/>
                  <a:gd name="connsiteX30" fmla="*/ 627863 w 704850"/>
                  <a:gd name="connsiteY30" fmla="*/ 20653 h 541850"/>
                  <a:gd name="connsiteX31" fmla="*/ 627863 w 704850"/>
                  <a:gd name="connsiteY31" fmla="*/ 370474 h 541850"/>
                  <a:gd name="connsiteX32" fmla="*/ 76987 w 704850"/>
                  <a:gd name="connsiteY32" fmla="*/ 370474 h 541850"/>
                  <a:gd name="connsiteX33" fmla="*/ 76987 w 704850"/>
                  <a:gd name="connsiteY33" fmla="*/ 20653 h 541850"/>
                  <a:gd name="connsiteX34" fmla="*/ 73003 w 704850"/>
                  <a:gd name="connsiteY34" fmla="*/ 391123 h 541850"/>
                  <a:gd name="connsiteX35" fmla="*/ 631846 w 704850"/>
                  <a:gd name="connsiteY35" fmla="*/ 391123 h 541850"/>
                  <a:gd name="connsiteX36" fmla="*/ 677713 w 704850"/>
                  <a:gd name="connsiteY36" fmla="*/ 481593 h 541850"/>
                  <a:gd name="connsiteX37" fmla="*/ 450867 w 704850"/>
                  <a:gd name="connsiteY37" fmla="*/ 481593 h 541850"/>
                  <a:gd name="connsiteX38" fmla="*/ 439481 w 704850"/>
                  <a:gd name="connsiteY38" fmla="*/ 440308 h 541850"/>
                  <a:gd name="connsiteX39" fmla="*/ 420738 w 704850"/>
                  <a:gd name="connsiteY39" fmla="*/ 426034 h 541850"/>
                  <a:gd name="connsiteX40" fmla="*/ 284110 w 704850"/>
                  <a:gd name="connsiteY40" fmla="*/ 426034 h 541850"/>
                  <a:gd name="connsiteX41" fmla="*/ 265366 w 704850"/>
                  <a:gd name="connsiteY41" fmla="*/ 440307 h 541850"/>
                  <a:gd name="connsiteX42" fmla="*/ 253980 w 704850"/>
                  <a:gd name="connsiteY42" fmla="*/ 481593 h 541850"/>
                  <a:gd name="connsiteX43" fmla="*/ 27135 w 704850"/>
                  <a:gd name="connsiteY43" fmla="*/ 481593 h 541850"/>
                  <a:gd name="connsiteX44" fmla="*/ 73003 w 704850"/>
                  <a:gd name="connsiteY44" fmla="*/ 391123 h 541850"/>
                  <a:gd name="connsiteX45" fmla="*/ 429446 w 704850"/>
                  <a:gd name="connsiteY45" fmla="*/ 481594 h 541850"/>
                  <a:gd name="connsiteX46" fmla="*/ 275404 w 704850"/>
                  <a:gd name="connsiteY46" fmla="*/ 481594 h 541850"/>
                  <a:gd name="connsiteX47" fmla="*/ 285031 w 704850"/>
                  <a:gd name="connsiteY47" fmla="*/ 446685 h 541850"/>
                  <a:gd name="connsiteX48" fmla="*/ 419819 w 704850"/>
                  <a:gd name="connsiteY48" fmla="*/ 446685 h 541850"/>
                  <a:gd name="connsiteX49" fmla="*/ 429446 w 704850"/>
                  <a:gd name="connsiteY49" fmla="*/ 481594 h 541850"/>
                  <a:gd name="connsiteX50" fmla="*/ 684200 w 704850"/>
                  <a:gd name="connsiteY50" fmla="*/ 518110 h 541850"/>
                  <a:gd name="connsiteX51" fmla="*/ 681111 w 704850"/>
                  <a:gd name="connsiteY51" fmla="*/ 521199 h 541850"/>
                  <a:gd name="connsiteX52" fmla="*/ 23739 w 704850"/>
                  <a:gd name="connsiteY52" fmla="*/ 521199 h 541850"/>
                  <a:gd name="connsiteX53" fmla="*/ 20650 w 704850"/>
                  <a:gd name="connsiteY53" fmla="*/ 518110 h 541850"/>
                  <a:gd name="connsiteX54" fmla="*/ 20650 w 704850"/>
                  <a:gd name="connsiteY54" fmla="*/ 502243 h 541850"/>
                  <a:gd name="connsiteX55" fmla="*/ 684200 w 704850"/>
                  <a:gd name="connsiteY55" fmla="*/ 502243 h 541850"/>
                  <a:gd name="connsiteX56" fmla="*/ 684200 w 704850"/>
                  <a:gd name="connsiteY56" fmla="*/ 518110 h 5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04850" h="541850">
                    <a:moveTo>
                      <a:pt x="704817" y="491278"/>
                    </a:moveTo>
                    <a:cubicBezTo>
                      <a:pt x="704810" y="491174"/>
                      <a:pt x="704811" y="491073"/>
                      <a:pt x="704802" y="490969"/>
                    </a:cubicBezTo>
                    <a:cubicBezTo>
                      <a:pt x="704765" y="490560"/>
                      <a:pt x="704705" y="490160"/>
                      <a:pt x="704622" y="489768"/>
                    </a:cubicBezTo>
                    <a:cubicBezTo>
                      <a:pt x="704613" y="489729"/>
                      <a:pt x="704601" y="489690"/>
                      <a:pt x="704591" y="489652"/>
                    </a:cubicBezTo>
                    <a:cubicBezTo>
                      <a:pt x="704510" y="489291"/>
                      <a:pt x="704409" y="488939"/>
                      <a:pt x="704291" y="488595"/>
                    </a:cubicBezTo>
                    <a:cubicBezTo>
                      <a:pt x="704259" y="488502"/>
                      <a:pt x="704225" y="488413"/>
                      <a:pt x="704191" y="488322"/>
                    </a:cubicBezTo>
                    <a:cubicBezTo>
                      <a:pt x="704075" y="488010"/>
                      <a:pt x="703944" y="487705"/>
                      <a:pt x="703800" y="487409"/>
                    </a:cubicBezTo>
                    <a:cubicBezTo>
                      <a:pt x="703775" y="487357"/>
                      <a:pt x="703758" y="487303"/>
                      <a:pt x="703732" y="487251"/>
                    </a:cubicBezTo>
                    <a:lnTo>
                      <a:pt x="648512" y="378332"/>
                    </a:lnTo>
                    <a:lnTo>
                      <a:pt x="648512" y="19988"/>
                    </a:lnTo>
                    <a:cubicBezTo>
                      <a:pt x="648512" y="8966"/>
                      <a:pt x="639545" y="0"/>
                      <a:pt x="628524" y="0"/>
                    </a:cubicBezTo>
                    <a:lnTo>
                      <a:pt x="76323" y="0"/>
                    </a:lnTo>
                    <a:cubicBezTo>
                      <a:pt x="65302" y="0"/>
                      <a:pt x="56336" y="8966"/>
                      <a:pt x="56336" y="19988"/>
                    </a:cubicBezTo>
                    <a:lnTo>
                      <a:pt x="56336" y="378330"/>
                    </a:lnTo>
                    <a:lnTo>
                      <a:pt x="1116" y="487250"/>
                    </a:lnTo>
                    <a:cubicBezTo>
                      <a:pt x="1090" y="487302"/>
                      <a:pt x="1074" y="487356"/>
                      <a:pt x="1049" y="487408"/>
                    </a:cubicBezTo>
                    <a:cubicBezTo>
                      <a:pt x="904" y="487704"/>
                      <a:pt x="775" y="488008"/>
                      <a:pt x="658" y="488319"/>
                    </a:cubicBezTo>
                    <a:cubicBezTo>
                      <a:pt x="624" y="488410"/>
                      <a:pt x="589" y="488501"/>
                      <a:pt x="558" y="488593"/>
                    </a:cubicBezTo>
                    <a:cubicBezTo>
                      <a:pt x="441" y="488939"/>
                      <a:pt x="339" y="489293"/>
                      <a:pt x="257" y="489653"/>
                    </a:cubicBezTo>
                    <a:cubicBezTo>
                      <a:pt x="249" y="489690"/>
                      <a:pt x="237" y="489728"/>
                      <a:pt x="229" y="489765"/>
                    </a:cubicBezTo>
                    <a:cubicBezTo>
                      <a:pt x="145" y="490158"/>
                      <a:pt x="85" y="490559"/>
                      <a:pt x="48" y="490968"/>
                    </a:cubicBezTo>
                    <a:cubicBezTo>
                      <a:pt x="39" y="491070"/>
                      <a:pt x="39" y="491173"/>
                      <a:pt x="33" y="491275"/>
                    </a:cubicBezTo>
                    <a:cubicBezTo>
                      <a:pt x="19" y="491490"/>
                      <a:pt x="0" y="491702"/>
                      <a:pt x="0" y="491919"/>
                    </a:cubicBezTo>
                    <a:lnTo>
                      <a:pt x="0" y="518112"/>
                    </a:lnTo>
                    <a:cubicBezTo>
                      <a:pt x="0" y="531202"/>
                      <a:pt x="10648" y="541851"/>
                      <a:pt x="23739" y="541851"/>
                    </a:cubicBezTo>
                    <a:lnTo>
                      <a:pt x="681111" y="541851"/>
                    </a:lnTo>
                    <a:cubicBezTo>
                      <a:pt x="694202" y="541851"/>
                      <a:pt x="704850" y="531202"/>
                      <a:pt x="704850" y="518112"/>
                    </a:cubicBezTo>
                    <a:lnTo>
                      <a:pt x="704850" y="491919"/>
                    </a:lnTo>
                    <a:cubicBezTo>
                      <a:pt x="704850" y="491702"/>
                      <a:pt x="704831" y="491490"/>
                      <a:pt x="704817" y="491278"/>
                    </a:cubicBezTo>
                    <a:close/>
                    <a:moveTo>
                      <a:pt x="76987" y="20653"/>
                    </a:moveTo>
                    <a:lnTo>
                      <a:pt x="627863" y="20653"/>
                    </a:lnTo>
                    <a:lnTo>
                      <a:pt x="627863" y="370474"/>
                    </a:lnTo>
                    <a:lnTo>
                      <a:pt x="76987" y="370474"/>
                    </a:lnTo>
                    <a:lnTo>
                      <a:pt x="76987" y="20653"/>
                    </a:lnTo>
                    <a:close/>
                    <a:moveTo>
                      <a:pt x="73003" y="391123"/>
                    </a:moveTo>
                    <a:lnTo>
                      <a:pt x="631846" y="391123"/>
                    </a:lnTo>
                    <a:lnTo>
                      <a:pt x="677713" y="481593"/>
                    </a:lnTo>
                    <a:lnTo>
                      <a:pt x="450867" y="481593"/>
                    </a:lnTo>
                    <a:lnTo>
                      <a:pt x="439481" y="440308"/>
                    </a:lnTo>
                    <a:cubicBezTo>
                      <a:pt x="437163" y="431904"/>
                      <a:pt x="429456" y="426034"/>
                      <a:pt x="420738" y="426034"/>
                    </a:cubicBezTo>
                    <a:lnTo>
                      <a:pt x="284110" y="426034"/>
                    </a:lnTo>
                    <a:cubicBezTo>
                      <a:pt x="275391" y="426034"/>
                      <a:pt x="267683" y="431904"/>
                      <a:pt x="265366" y="440307"/>
                    </a:cubicBezTo>
                    <a:lnTo>
                      <a:pt x="253980" y="481593"/>
                    </a:lnTo>
                    <a:lnTo>
                      <a:pt x="27135" y="481593"/>
                    </a:lnTo>
                    <a:lnTo>
                      <a:pt x="73003" y="391123"/>
                    </a:lnTo>
                    <a:close/>
                    <a:moveTo>
                      <a:pt x="429446" y="481594"/>
                    </a:moveTo>
                    <a:lnTo>
                      <a:pt x="275404" y="481594"/>
                    </a:lnTo>
                    <a:lnTo>
                      <a:pt x="285031" y="446685"/>
                    </a:lnTo>
                    <a:lnTo>
                      <a:pt x="419819" y="446685"/>
                    </a:lnTo>
                    <a:lnTo>
                      <a:pt x="429446" y="481594"/>
                    </a:lnTo>
                    <a:close/>
                    <a:moveTo>
                      <a:pt x="684200" y="518110"/>
                    </a:moveTo>
                    <a:cubicBezTo>
                      <a:pt x="684200" y="519813"/>
                      <a:pt x="682814" y="521199"/>
                      <a:pt x="681111" y="521199"/>
                    </a:cubicBezTo>
                    <a:lnTo>
                      <a:pt x="23739" y="521199"/>
                    </a:lnTo>
                    <a:cubicBezTo>
                      <a:pt x="22036" y="521199"/>
                      <a:pt x="20650" y="519813"/>
                      <a:pt x="20650" y="518110"/>
                    </a:cubicBezTo>
                    <a:lnTo>
                      <a:pt x="20650" y="502243"/>
                    </a:lnTo>
                    <a:lnTo>
                      <a:pt x="684200" y="502243"/>
                    </a:lnTo>
                    <a:lnTo>
                      <a:pt x="684200" y="518110"/>
                    </a:ln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CF2BE2D-B5E8-4255-B0F6-0D40DF4B964E}"/>
                  </a:ext>
                </a:extLst>
              </p:cNvPr>
              <p:cNvSpPr/>
              <p:nvPr/>
            </p:nvSpPr>
            <p:spPr>
              <a:xfrm>
                <a:off x="8114513" y="5156645"/>
                <a:ext cx="506824" cy="135676"/>
              </a:xfrm>
              <a:custGeom>
                <a:avLst/>
                <a:gdLst>
                  <a:gd name="connsiteX0" fmla="*/ 496498 w 506824"/>
                  <a:gd name="connsiteY0" fmla="*/ 0 h 135676"/>
                  <a:gd name="connsiteX1" fmla="*/ 486173 w 506824"/>
                  <a:gd name="connsiteY1" fmla="*/ 10325 h 135676"/>
                  <a:gd name="connsiteX2" fmla="*/ 486173 w 506824"/>
                  <a:gd name="connsiteY2" fmla="*/ 115027 h 135676"/>
                  <a:gd name="connsiteX3" fmla="*/ 20650 w 506824"/>
                  <a:gd name="connsiteY3" fmla="*/ 115027 h 135676"/>
                  <a:gd name="connsiteX4" fmla="*/ 20650 w 506824"/>
                  <a:gd name="connsiteY4" fmla="*/ 10325 h 135676"/>
                  <a:gd name="connsiteX5" fmla="*/ 10325 w 506824"/>
                  <a:gd name="connsiteY5" fmla="*/ 0 h 135676"/>
                  <a:gd name="connsiteX6" fmla="*/ 0 w 506824"/>
                  <a:gd name="connsiteY6" fmla="*/ 10325 h 135676"/>
                  <a:gd name="connsiteX7" fmla="*/ 0 w 506824"/>
                  <a:gd name="connsiteY7" fmla="*/ 119486 h 135676"/>
                  <a:gd name="connsiteX8" fmla="*/ 16191 w 506824"/>
                  <a:gd name="connsiteY8" fmla="*/ 135677 h 135676"/>
                  <a:gd name="connsiteX9" fmla="*/ 490633 w 506824"/>
                  <a:gd name="connsiteY9" fmla="*/ 135677 h 135676"/>
                  <a:gd name="connsiteX10" fmla="*/ 506824 w 506824"/>
                  <a:gd name="connsiteY10" fmla="*/ 119486 h 135676"/>
                  <a:gd name="connsiteX11" fmla="*/ 506824 w 506824"/>
                  <a:gd name="connsiteY11" fmla="*/ 10325 h 135676"/>
                  <a:gd name="connsiteX12" fmla="*/ 496498 w 506824"/>
                  <a:gd name="connsiteY12" fmla="*/ 0 h 13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24" h="135676">
                    <a:moveTo>
                      <a:pt x="496498" y="0"/>
                    </a:moveTo>
                    <a:cubicBezTo>
                      <a:pt x="490794" y="0"/>
                      <a:pt x="486173" y="4621"/>
                      <a:pt x="486173" y="10325"/>
                    </a:cubicBezTo>
                    <a:lnTo>
                      <a:pt x="486173" y="115027"/>
                    </a:lnTo>
                    <a:lnTo>
                      <a:pt x="20650" y="115027"/>
                    </a:lnTo>
                    <a:lnTo>
                      <a:pt x="20650" y="10325"/>
                    </a:lnTo>
                    <a:cubicBezTo>
                      <a:pt x="20650" y="4621"/>
                      <a:pt x="16028" y="0"/>
                      <a:pt x="10325" y="0"/>
                    </a:cubicBezTo>
                    <a:cubicBezTo>
                      <a:pt x="4621" y="0"/>
                      <a:pt x="0" y="4621"/>
                      <a:pt x="0" y="10325"/>
                    </a:cubicBezTo>
                    <a:lnTo>
                      <a:pt x="0" y="119486"/>
                    </a:lnTo>
                    <a:cubicBezTo>
                      <a:pt x="0" y="128413"/>
                      <a:pt x="7262" y="135677"/>
                      <a:pt x="16191" y="135677"/>
                    </a:cubicBezTo>
                    <a:lnTo>
                      <a:pt x="490633" y="135677"/>
                    </a:lnTo>
                    <a:cubicBezTo>
                      <a:pt x="499561" y="135677"/>
                      <a:pt x="506824" y="128415"/>
                      <a:pt x="506824" y="119486"/>
                    </a:cubicBezTo>
                    <a:lnTo>
                      <a:pt x="506824" y="10325"/>
                    </a:lnTo>
                    <a:cubicBezTo>
                      <a:pt x="506823" y="4624"/>
                      <a:pt x="502202" y="0"/>
                      <a:pt x="4964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97DAEC1-41E3-4130-9AEF-185B32D978E9}"/>
                  </a:ext>
                </a:extLst>
              </p:cNvPr>
              <p:cNvSpPr/>
              <p:nvPr/>
            </p:nvSpPr>
            <p:spPr>
              <a:xfrm>
                <a:off x="8114513" y="4986554"/>
                <a:ext cx="506822" cy="135676"/>
              </a:xfrm>
              <a:custGeom>
                <a:avLst/>
                <a:gdLst>
                  <a:gd name="connsiteX0" fmla="*/ 490632 w 506822"/>
                  <a:gd name="connsiteY0" fmla="*/ 0 h 135676"/>
                  <a:gd name="connsiteX1" fmla="*/ 16191 w 506822"/>
                  <a:gd name="connsiteY1" fmla="*/ 0 h 135676"/>
                  <a:gd name="connsiteX2" fmla="*/ 0 w 506822"/>
                  <a:gd name="connsiteY2" fmla="*/ 16191 h 135676"/>
                  <a:gd name="connsiteX3" fmla="*/ 0 w 506822"/>
                  <a:gd name="connsiteY3" fmla="*/ 125352 h 135676"/>
                  <a:gd name="connsiteX4" fmla="*/ 10325 w 506822"/>
                  <a:gd name="connsiteY4" fmla="*/ 135677 h 135676"/>
                  <a:gd name="connsiteX5" fmla="*/ 20650 w 506822"/>
                  <a:gd name="connsiteY5" fmla="*/ 125352 h 135676"/>
                  <a:gd name="connsiteX6" fmla="*/ 20650 w 506822"/>
                  <a:gd name="connsiteY6" fmla="*/ 20650 h 135676"/>
                  <a:gd name="connsiteX7" fmla="*/ 486173 w 506822"/>
                  <a:gd name="connsiteY7" fmla="*/ 20650 h 135676"/>
                  <a:gd name="connsiteX8" fmla="*/ 486173 w 506822"/>
                  <a:gd name="connsiteY8" fmla="*/ 125352 h 135676"/>
                  <a:gd name="connsiteX9" fmla="*/ 496498 w 506822"/>
                  <a:gd name="connsiteY9" fmla="*/ 135677 h 135676"/>
                  <a:gd name="connsiteX10" fmla="*/ 506823 w 506822"/>
                  <a:gd name="connsiteY10" fmla="*/ 125352 h 135676"/>
                  <a:gd name="connsiteX11" fmla="*/ 506823 w 506822"/>
                  <a:gd name="connsiteY11" fmla="*/ 16191 h 135676"/>
                  <a:gd name="connsiteX12" fmla="*/ 490632 w 506822"/>
                  <a:gd name="connsiteY12" fmla="*/ 0 h 13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22" h="135676">
                    <a:moveTo>
                      <a:pt x="490632" y="0"/>
                    </a:moveTo>
                    <a:lnTo>
                      <a:pt x="16191" y="0"/>
                    </a:lnTo>
                    <a:cubicBezTo>
                      <a:pt x="7263" y="0"/>
                      <a:pt x="0" y="7262"/>
                      <a:pt x="0" y="16191"/>
                    </a:cubicBezTo>
                    <a:lnTo>
                      <a:pt x="0" y="125352"/>
                    </a:lnTo>
                    <a:cubicBezTo>
                      <a:pt x="0" y="131055"/>
                      <a:pt x="4621" y="135677"/>
                      <a:pt x="10325" y="135677"/>
                    </a:cubicBezTo>
                    <a:cubicBezTo>
                      <a:pt x="16028" y="135677"/>
                      <a:pt x="20650" y="131055"/>
                      <a:pt x="20650" y="125352"/>
                    </a:cubicBezTo>
                    <a:lnTo>
                      <a:pt x="20650" y="20650"/>
                    </a:lnTo>
                    <a:lnTo>
                      <a:pt x="486173" y="20650"/>
                    </a:lnTo>
                    <a:lnTo>
                      <a:pt x="486173" y="125352"/>
                    </a:lnTo>
                    <a:cubicBezTo>
                      <a:pt x="486173" y="131055"/>
                      <a:pt x="490794" y="135677"/>
                      <a:pt x="496498" y="135677"/>
                    </a:cubicBezTo>
                    <a:cubicBezTo>
                      <a:pt x="502202" y="135677"/>
                      <a:pt x="506823" y="131055"/>
                      <a:pt x="506823" y="125352"/>
                    </a:cubicBezTo>
                    <a:lnTo>
                      <a:pt x="506823" y="16191"/>
                    </a:lnTo>
                    <a:cubicBezTo>
                      <a:pt x="506823" y="7260"/>
                      <a:pt x="499561" y="0"/>
                      <a:pt x="4906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61103C-0B87-412B-86A5-7F3A5F6B08C9}"/>
                </a:ext>
              </a:extLst>
            </p:cNvPr>
            <p:cNvGrpSpPr/>
            <p:nvPr/>
          </p:nvGrpSpPr>
          <p:grpSpPr>
            <a:xfrm>
              <a:off x="10041378" y="5178794"/>
              <a:ext cx="359450" cy="358478"/>
              <a:chOff x="9004703" y="5097013"/>
              <a:chExt cx="450734" cy="44951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7DDF497-BFEF-4647-A774-5417888EE030}"/>
                  </a:ext>
                </a:extLst>
              </p:cNvPr>
              <p:cNvSpPr/>
              <p:nvPr/>
            </p:nvSpPr>
            <p:spPr>
              <a:xfrm>
                <a:off x="9106449" y="5097013"/>
                <a:ext cx="247234" cy="142969"/>
              </a:xfrm>
              <a:custGeom>
                <a:avLst/>
                <a:gdLst>
                  <a:gd name="connsiteX0" fmla="*/ 249074 w 256005"/>
                  <a:gd name="connsiteY0" fmla="*/ 0 h 148041"/>
                  <a:gd name="connsiteX1" fmla="*/ 6932 w 256005"/>
                  <a:gd name="connsiteY1" fmla="*/ 0 h 148041"/>
                  <a:gd name="connsiteX2" fmla="*/ 0 w 256005"/>
                  <a:gd name="connsiteY2" fmla="*/ 6932 h 148041"/>
                  <a:gd name="connsiteX3" fmla="*/ 0 w 256005"/>
                  <a:gd name="connsiteY3" fmla="*/ 141110 h 148041"/>
                  <a:gd name="connsiteX4" fmla="*/ 6932 w 256005"/>
                  <a:gd name="connsiteY4" fmla="*/ 148041 h 148041"/>
                  <a:gd name="connsiteX5" fmla="*/ 13863 w 256005"/>
                  <a:gd name="connsiteY5" fmla="*/ 141110 h 148041"/>
                  <a:gd name="connsiteX6" fmla="*/ 13863 w 256005"/>
                  <a:gd name="connsiteY6" fmla="*/ 13863 h 148041"/>
                  <a:gd name="connsiteX7" fmla="*/ 242143 w 256005"/>
                  <a:gd name="connsiteY7" fmla="*/ 13863 h 148041"/>
                  <a:gd name="connsiteX8" fmla="*/ 242143 w 256005"/>
                  <a:gd name="connsiteY8" fmla="*/ 141110 h 148041"/>
                  <a:gd name="connsiteX9" fmla="*/ 249074 w 256005"/>
                  <a:gd name="connsiteY9" fmla="*/ 148041 h 148041"/>
                  <a:gd name="connsiteX10" fmla="*/ 256006 w 256005"/>
                  <a:gd name="connsiteY10" fmla="*/ 141110 h 148041"/>
                  <a:gd name="connsiteX11" fmla="*/ 256006 w 256005"/>
                  <a:gd name="connsiteY11" fmla="*/ 6932 h 148041"/>
                  <a:gd name="connsiteX12" fmla="*/ 249074 w 256005"/>
                  <a:gd name="connsiteY12" fmla="*/ 0 h 14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6005" h="148041">
                    <a:moveTo>
                      <a:pt x="249074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lnTo>
                      <a:pt x="0" y="141110"/>
                    </a:lnTo>
                    <a:cubicBezTo>
                      <a:pt x="0" y="144937"/>
                      <a:pt x="3103" y="148041"/>
                      <a:pt x="6932" y="148041"/>
                    </a:cubicBezTo>
                    <a:cubicBezTo>
                      <a:pt x="10760" y="148041"/>
                      <a:pt x="13863" y="144937"/>
                      <a:pt x="13863" y="141110"/>
                    </a:cubicBezTo>
                    <a:lnTo>
                      <a:pt x="13863" y="13863"/>
                    </a:lnTo>
                    <a:lnTo>
                      <a:pt x="242143" y="13863"/>
                    </a:lnTo>
                    <a:lnTo>
                      <a:pt x="242143" y="141110"/>
                    </a:lnTo>
                    <a:cubicBezTo>
                      <a:pt x="242143" y="144937"/>
                      <a:pt x="245246" y="148041"/>
                      <a:pt x="249074" y="148041"/>
                    </a:cubicBezTo>
                    <a:cubicBezTo>
                      <a:pt x="252903" y="148041"/>
                      <a:pt x="256006" y="144937"/>
                      <a:pt x="256006" y="141110"/>
                    </a:cubicBezTo>
                    <a:lnTo>
                      <a:pt x="256006" y="6932"/>
                    </a:lnTo>
                    <a:cubicBezTo>
                      <a:pt x="256006" y="3104"/>
                      <a:pt x="252903" y="0"/>
                      <a:pt x="2490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AE734F2-123B-402A-8CE0-3BBB8586F6E0}"/>
                  </a:ext>
                </a:extLst>
              </p:cNvPr>
              <p:cNvSpPr/>
              <p:nvPr/>
            </p:nvSpPr>
            <p:spPr>
              <a:xfrm>
                <a:off x="9098005" y="5382628"/>
                <a:ext cx="264124" cy="163903"/>
              </a:xfrm>
              <a:custGeom>
                <a:avLst/>
                <a:gdLst>
                  <a:gd name="connsiteX0" fmla="*/ 257140 w 273494"/>
                  <a:gd name="connsiteY0" fmla="*/ 13863 h 169718"/>
                  <a:gd name="connsiteX1" fmla="*/ 266563 w 273494"/>
                  <a:gd name="connsiteY1" fmla="*/ 13863 h 169718"/>
                  <a:gd name="connsiteX2" fmla="*/ 273494 w 273494"/>
                  <a:gd name="connsiteY2" fmla="*/ 6932 h 169718"/>
                  <a:gd name="connsiteX3" fmla="*/ 266563 w 273494"/>
                  <a:gd name="connsiteY3" fmla="*/ 0 h 169718"/>
                  <a:gd name="connsiteX4" fmla="*/ 6932 w 273494"/>
                  <a:gd name="connsiteY4" fmla="*/ 0 h 169718"/>
                  <a:gd name="connsiteX5" fmla="*/ 0 w 273494"/>
                  <a:gd name="connsiteY5" fmla="*/ 6932 h 169718"/>
                  <a:gd name="connsiteX6" fmla="*/ 6932 w 273494"/>
                  <a:gd name="connsiteY6" fmla="*/ 13863 h 169718"/>
                  <a:gd name="connsiteX7" fmla="*/ 16355 w 273494"/>
                  <a:gd name="connsiteY7" fmla="*/ 13863 h 169718"/>
                  <a:gd name="connsiteX8" fmla="*/ 4709 w 273494"/>
                  <a:gd name="connsiteY8" fmla="*/ 122462 h 169718"/>
                  <a:gd name="connsiteX9" fmla="*/ 10861 w 273494"/>
                  <a:gd name="connsiteY9" fmla="*/ 130093 h 169718"/>
                  <a:gd name="connsiteX10" fmla="*/ 18492 w 273494"/>
                  <a:gd name="connsiteY10" fmla="*/ 123941 h 169718"/>
                  <a:gd name="connsiteX11" fmla="*/ 30296 w 273494"/>
                  <a:gd name="connsiteY11" fmla="*/ 13864 h 169718"/>
                  <a:gd name="connsiteX12" fmla="*/ 243197 w 273494"/>
                  <a:gd name="connsiteY12" fmla="*/ 13864 h 169718"/>
                  <a:gd name="connsiteX13" fmla="*/ 258423 w 273494"/>
                  <a:gd name="connsiteY13" fmla="*/ 155855 h 169718"/>
                  <a:gd name="connsiteX14" fmla="*/ 15070 w 273494"/>
                  <a:gd name="connsiteY14" fmla="*/ 155855 h 169718"/>
                  <a:gd name="connsiteX15" fmla="*/ 16012 w 273494"/>
                  <a:gd name="connsiteY15" fmla="*/ 147079 h 169718"/>
                  <a:gd name="connsiteX16" fmla="*/ 9860 w 273494"/>
                  <a:gd name="connsiteY16" fmla="*/ 139448 h 169718"/>
                  <a:gd name="connsiteX17" fmla="*/ 2229 w 273494"/>
                  <a:gd name="connsiteY17" fmla="*/ 145600 h 169718"/>
                  <a:gd name="connsiteX18" fmla="*/ 465 w 273494"/>
                  <a:gd name="connsiteY18" fmla="*/ 162047 h 169718"/>
                  <a:gd name="connsiteX19" fmla="*/ 2201 w 273494"/>
                  <a:gd name="connsiteY19" fmla="*/ 167420 h 169718"/>
                  <a:gd name="connsiteX20" fmla="*/ 7356 w 273494"/>
                  <a:gd name="connsiteY20" fmla="*/ 169718 h 169718"/>
                  <a:gd name="connsiteX21" fmla="*/ 266140 w 273494"/>
                  <a:gd name="connsiteY21" fmla="*/ 169718 h 169718"/>
                  <a:gd name="connsiteX22" fmla="*/ 271296 w 273494"/>
                  <a:gd name="connsiteY22" fmla="*/ 167420 h 169718"/>
                  <a:gd name="connsiteX23" fmla="*/ 273031 w 273494"/>
                  <a:gd name="connsiteY23" fmla="*/ 162047 h 169718"/>
                  <a:gd name="connsiteX24" fmla="*/ 257140 w 273494"/>
                  <a:gd name="connsiteY24" fmla="*/ 13863 h 16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494" h="169718">
                    <a:moveTo>
                      <a:pt x="257140" y="13863"/>
                    </a:moveTo>
                    <a:lnTo>
                      <a:pt x="266563" y="13863"/>
                    </a:lnTo>
                    <a:cubicBezTo>
                      <a:pt x="270392" y="13863"/>
                      <a:pt x="273494" y="10759"/>
                      <a:pt x="273494" y="6932"/>
                    </a:cubicBezTo>
                    <a:cubicBezTo>
                      <a:pt x="273494" y="3104"/>
                      <a:pt x="270392" y="0"/>
                      <a:pt x="266563" y="0"/>
                    </a:cubicBez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6355" y="13863"/>
                    </a:lnTo>
                    <a:lnTo>
                      <a:pt x="4709" y="122462"/>
                    </a:lnTo>
                    <a:cubicBezTo>
                      <a:pt x="4302" y="126269"/>
                      <a:pt x="7056" y="129685"/>
                      <a:pt x="10861" y="130093"/>
                    </a:cubicBezTo>
                    <a:cubicBezTo>
                      <a:pt x="14689" y="130505"/>
                      <a:pt x="18084" y="127746"/>
                      <a:pt x="18492" y="123941"/>
                    </a:cubicBezTo>
                    <a:lnTo>
                      <a:pt x="30296" y="13864"/>
                    </a:lnTo>
                    <a:lnTo>
                      <a:pt x="243197" y="13864"/>
                    </a:lnTo>
                    <a:lnTo>
                      <a:pt x="258423" y="155855"/>
                    </a:lnTo>
                    <a:lnTo>
                      <a:pt x="15070" y="155855"/>
                    </a:lnTo>
                    <a:lnTo>
                      <a:pt x="16012" y="147079"/>
                    </a:lnTo>
                    <a:cubicBezTo>
                      <a:pt x="16420" y="143273"/>
                      <a:pt x="13666" y="139856"/>
                      <a:pt x="9860" y="139448"/>
                    </a:cubicBezTo>
                    <a:cubicBezTo>
                      <a:pt x="6064" y="139041"/>
                      <a:pt x="2637" y="141794"/>
                      <a:pt x="2229" y="145600"/>
                    </a:cubicBezTo>
                    <a:lnTo>
                      <a:pt x="465" y="162047"/>
                    </a:lnTo>
                    <a:cubicBezTo>
                      <a:pt x="254" y="164003"/>
                      <a:pt x="886" y="165956"/>
                      <a:pt x="2201" y="167420"/>
                    </a:cubicBezTo>
                    <a:cubicBezTo>
                      <a:pt x="3516" y="168883"/>
                      <a:pt x="5390" y="169718"/>
                      <a:pt x="7356" y="169718"/>
                    </a:cubicBezTo>
                    <a:lnTo>
                      <a:pt x="266140" y="169718"/>
                    </a:lnTo>
                    <a:cubicBezTo>
                      <a:pt x="268106" y="169718"/>
                      <a:pt x="269981" y="168882"/>
                      <a:pt x="271296" y="167420"/>
                    </a:cubicBezTo>
                    <a:cubicBezTo>
                      <a:pt x="272610" y="165957"/>
                      <a:pt x="273241" y="164005"/>
                      <a:pt x="273031" y="162047"/>
                    </a:cubicBezTo>
                    <a:lnTo>
                      <a:pt x="257140" y="13863"/>
                    </a:ln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56D829-5CD1-4FF5-AF3D-0487BEE245E5}"/>
                  </a:ext>
                </a:extLst>
              </p:cNvPr>
              <p:cNvSpPr/>
              <p:nvPr/>
            </p:nvSpPr>
            <p:spPr>
              <a:xfrm>
                <a:off x="9004703" y="5247527"/>
                <a:ext cx="377545" cy="236433"/>
              </a:xfrm>
              <a:custGeom>
                <a:avLst/>
                <a:gdLst>
                  <a:gd name="connsiteX0" fmla="*/ 384008 w 390939"/>
                  <a:gd name="connsiteY0" fmla="*/ 0 h 244821"/>
                  <a:gd name="connsiteX1" fmla="*/ 45156 w 390939"/>
                  <a:gd name="connsiteY1" fmla="*/ 0 h 244821"/>
                  <a:gd name="connsiteX2" fmla="*/ 0 w 390939"/>
                  <a:gd name="connsiteY2" fmla="*/ 45157 h 244821"/>
                  <a:gd name="connsiteX3" fmla="*/ 0 w 390939"/>
                  <a:gd name="connsiteY3" fmla="*/ 199665 h 244821"/>
                  <a:gd name="connsiteX4" fmla="*/ 45156 w 390939"/>
                  <a:gd name="connsiteY4" fmla="*/ 244822 h 244821"/>
                  <a:gd name="connsiteX5" fmla="*/ 87806 w 390939"/>
                  <a:gd name="connsiteY5" fmla="*/ 244822 h 244821"/>
                  <a:gd name="connsiteX6" fmla="*/ 94738 w 390939"/>
                  <a:gd name="connsiteY6" fmla="*/ 237890 h 244821"/>
                  <a:gd name="connsiteX7" fmla="*/ 87807 w 390939"/>
                  <a:gd name="connsiteY7" fmla="*/ 230959 h 244821"/>
                  <a:gd name="connsiteX8" fmla="*/ 45156 w 390939"/>
                  <a:gd name="connsiteY8" fmla="*/ 230959 h 244821"/>
                  <a:gd name="connsiteX9" fmla="*/ 13863 w 390939"/>
                  <a:gd name="connsiteY9" fmla="*/ 199665 h 244821"/>
                  <a:gd name="connsiteX10" fmla="*/ 13863 w 390939"/>
                  <a:gd name="connsiteY10" fmla="*/ 45157 h 244821"/>
                  <a:gd name="connsiteX11" fmla="*/ 45156 w 390939"/>
                  <a:gd name="connsiteY11" fmla="*/ 13863 h 244821"/>
                  <a:gd name="connsiteX12" fmla="*/ 384008 w 390939"/>
                  <a:gd name="connsiteY12" fmla="*/ 13863 h 244821"/>
                  <a:gd name="connsiteX13" fmla="*/ 390940 w 390939"/>
                  <a:gd name="connsiteY13" fmla="*/ 6932 h 244821"/>
                  <a:gd name="connsiteX14" fmla="*/ 384008 w 390939"/>
                  <a:gd name="connsiteY14" fmla="*/ 0 h 24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939" h="244821">
                    <a:moveTo>
                      <a:pt x="384008" y="0"/>
                    </a:moveTo>
                    <a:lnTo>
                      <a:pt x="45156" y="0"/>
                    </a:lnTo>
                    <a:cubicBezTo>
                      <a:pt x="20257" y="0"/>
                      <a:pt x="0" y="20258"/>
                      <a:pt x="0" y="45157"/>
                    </a:cubicBezTo>
                    <a:lnTo>
                      <a:pt x="0" y="199665"/>
                    </a:lnTo>
                    <a:cubicBezTo>
                      <a:pt x="0" y="224564"/>
                      <a:pt x="20257" y="244822"/>
                      <a:pt x="45156" y="244822"/>
                    </a:cubicBezTo>
                    <a:lnTo>
                      <a:pt x="87806" y="244822"/>
                    </a:lnTo>
                    <a:cubicBezTo>
                      <a:pt x="91635" y="244822"/>
                      <a:pt x="94738" y="241718"/>
                      <a:pt x="94738" y="237890"/>
                    </a:cubicBezTo>
                    <a:cubicBezTo>
                      <a:pt x="94738" y="234063"/>
                      <a:pt x="91635" y="230959"/>
                      <a:pt x="87807" y="230959"/>
                    </a:cubicBezTo>
                    <a:lnTo>
                      <a:pt x="45156" y="230959"/>
                    </a:lnTo>
                    <a:cubicBezTo>
                      <a:pt x="27900" y="230959"/>
                      <a:pt x="13863" y="216920"/>
                      <a:pt x="13863" y="199665"/>
                    </a:cubicBezTo>
                    <a:lnTo>
                      <a:pt x="13863" y="45157"/>
                    </a:lnTo>
                    <a:cubicBezTo>
                      <a:pt x="13863" y="27901"/>
                      <a:pt x="27901" y="13863"/>
                      <a:pt x="45156" y="13863"/>
                    </a:cubicBezTo>
                    <a:lnTo>
                      <a:pt x="384008" y="13863"/>
                    </a:lnTo>
                    <a:cubicBezTo>
                      <a:pt x="387837" y="13863"/>
                      <a:pt x="390940" y="10759"/>
                      <a:pt x="390940" y="6932"/>
                    </a:cubicBezTo>
                    <a:cubicBezTo>
                      <a:pt x="390940" y="3104"/>
                      <a:pt x="387838" y="0"/>
                      <a:pt x="3840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C22AC69-ACF9-4FF9-994C-2BC0E2F20729}"/>
                  </a:ext>
                </a:extLst>
              </p:cNvPr>
              <p:cNvSpPr/>
              <p:nvPr/>
            </p:nvSpPr>
            <p:spPr>
              <a:xfrm>
                <a:off x="9363936" y="5247527"/>
                <a:ext cx="91501" cy="236433"/>
              </a:xfrm>
              <a:custGeom>
                <a:avLst/>
                <a:gdLst>
                  <a:gd name="connsiteX0" fmla="*/ 49582 w 94747"/>
                  <a:gd name="connsiteY0" fmla="*/ 0 h 244821"/>
                  <a:gd name="connsiteX1" fmla="*/ 35137 w 94747"/>
                  <a:gd name="connsiteY1" fmla="*/ 0 h 244821"/>
                  <a:gd name="connsiteX2" fmla="*/ 28206 w 94747"/>
                  <a:gd name="connsiteY2" fmla="*/ 6932 h 244821"/>
                  <a:gd name="connsiteX3" fmla="*/ 35137 w 94747"/>
                  <a:gd name="connsiteY3" fmla="*/ 13863 h 244821"/>
                  <a:gd name="connsiteX4" fmla="*/ 49582 w 94747"/>
                  <a:gd name="connsiteY4" fmla="*/ 13863 h 244821"/>
                  <a:gd name="connsiteX5" fmla="*/ 80885 w 94747"/>
                  <a:gd name="connsiteY5" fmla="*/ 45157 h 244821"/>
                  <a:gd name="connsiteX6" fmla="*/ 80885 w 94747"/>
                  <a:gd name="connsiteY6" fmla="*/ 199665 h 244821"/>
                  <a:gd name="connsiteX7" fmla="*/ 49582 w 94747"/>
                  <a:gd name="connsiteY7" fmla="*/ 230959 h 244821"/>
                  <a:gd name="connsiteX8" fmla="*/ 6932 w 94747"/>
                  <a:gd name="connsiteY8" fmla="*/ 230959 h 244821"/>
                  <a:gd name="connsiteX9" fmla="*/ 0 w 94747"/>
                  <a:gd name="connsiteY9" fmla="*/ 237890 h 244821"/>
                  <a:gd name="connsiteX10" fmla="*/ 6932 w 94747"/>
                  <a:gd name="connsiteY10" fmla="*/ 244822 h 244821"/>
                  <a:gd name="connsiteX11" fmla="*/ 49582 w 94747"/>
                  <a:gd name="connsiteY11" fmla="*/ 244822 h 244821"/>
                  <a:gd name="connsiteX12" fmla="*/ 94748 w 94747"/>
                  <a:gd name="connsiteY12" fmla="*/ 199665 h 244821"/>
                  <a:gd name="connsiteX13" fmla="*/ 94748 w 94747"/>
                  <a:gd name="connsiteY13" fmla="*/ 45157 h 244821"/>
                  <a:gd name="connsiteX14" fmla="*/ 49582 w 94747"/>
                  <a:gd name="connsiteY14" fmla="*/ 0 h 24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747" h="244821">
                    <a:moveTo>
                      <a:pt x="49582" y="0"/>
                    </a:moveTo>
                    <a:lnTo>
                      <a:pt x="35137" y="0"/>
                    </a:lnTo>
                    <a:cubicBezTo>
                      <a:pt x="31309" y="0"/>
                      <a:pt x="28206" y="3104"/>
                      <a:pt x="28206" y="6932"/>
                    </a:cubicBezTo>
                    <a:cubicBezTo>
                      <a:pt x="28206" y="10759"/>
                      <a:pt x="31309" y="13863"/>
                      <a:pt x="35137" y="13863"/>
                    </a:cubicBezTo>
                    <a:lnTo>
                      <a:pt x="49582" y="13863"/>
                    </a:lnTo>
                    <a:cubicBezTo>
                      <a:pt x="66843" y="13863"/>
                      <a:pt x="80885" y="27901"/>
                      <a:pt x="80885" y="45157"/>
                    </a:cubicBezTo>
                    <a:lnTo>
                      <a:pt x="80885" y="199665"/>
                    </a:lnTo>
                    <a:cubicBezTo>
                      <a:pt x="80885" y="216920"/>
                      <a:pt x="66842" y="230959"/>
                      <a:pt x="49582" y="230959"/>
                    </a:cubicBezTo>
                    <a:lnTo>
                      <a:pt x="6932" y="230959"/>
                    </a:lnTo>
                    <a:cubicBezTo>
                      <a:pt x="3103" y="230959"/>
                      <a:pt x="0" y="234063"/>
                      <a:pt x="0" y="237890"/>
                    </a:cubicBezTo>
                    <a:cubicBezTo>
                      <a:pt x="0" y="241718"/>
                      <a:pt x="3103" y="244822"/>
                      <a:pt x="6932" y="244822"/>
                    </a:cubicBezTo>
                    <a:lnTo>
                      <a:pt x="49582" y="244822"/>
                    </a:lnTo>
                    <a:cubicBezTo>
                      <a:pt x="74486" y="244822"/>
                      <a:pt x="94748" y="224565"/>
                      <a:pt x="94748" y="199665"/>
                    </a:cubicBezTo>
                    <a:lnTo>
                      <a:pt x="94748" y="45157"/>
                    </a:lnTo>
                    <a:cubicBezTo>
                      <a:pt x="94748" y="20258"/>
                      <a:pt x="74486" y="0"/>
                      <a:pt x="495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85B2CBC-A870-4198-99B9-5F4FC0E1092C}"/>
                  </a:ext>
                </a:extLst>
              </p:cNvPr>
              <p:cNvSpPr/>
              <p:nvPr/>
            </p:nvSpPr>
            <p:spPr>
              <a:xfrm>
                <a:off x="9076999" y="5351062"/>
                <a:ext cx="306142" cy="84791"/>
              </a:xfrm>
              <a:custGeom>
                <a:avLst/>
                <a:gdLst>
                  <a:gd name="connsiteX0" fmla="*/ 310071 w 317003"/>
                  <a:gd name="connsiteY0" fmla="*/ 0 h 87799"/>
                  <a:gd name="connsiteX1" fmla="*/ 6932 w 317003"/>
                  <a:gd name="connsiteY1" fmla="*/ 0 h 87799"/>
                  <a:gd name="connsiteX2" fmla="*/ 0 w 317003"/>
                  <a:gd name="connsiteY2" fmla="*/ 6932 h 87799"/>
                  <a:gd name="connsiteX3" fmla="*/ 0 w 317003"/>
                  <a:gd name="connsiteY3" fmla="*/ 80868 h 87799"/>
                  <a:gd name="connsiteX4" fmla="*/ 6932 w 317003"/>
                  <a:gd name="connsiteY4" fmla="*/ 87800 h 87799"/>
                  <a:gd name="connsiteX5" fmla="*/ 18288 w 317003"/>
                  <a:gd name="connsiteY5" fmla="*/ 87800 h 87799"/>
                  <a:gd name="connsiteX6" fmla="*/ 25220 w 317003"/>
                  <a:gd name="connsiteY6" fmla="*/ 80868 h 87799"/>
                  <a:gd name="connsiteX7" fmla="*/ 18288 w 317003"/>
                  <a:gd name="connsiteY7" fmla="*/ 73937 h 87799"/>
                  <a:gd name="connsiteX8" fmla="*/ 13863 w 317003"/>
                  <a:gd name="connsiteY8" fmla="*/ 73937 h 87799"/>
                  <a:gd name="connsiteX9" fmla="*/ 13863 w 317003"/>
                  <a:gd name="connsiteY9" fmla="*/ 13863 h 87799"/>
                  <a:gd name="connsiteX10" fmla="*/ 303141 w 317003"/>
                  <a:gd name="connsiteY10" fmla="*/ 13863 h 87799"/>
                  <a:gd name="connsiteX11" fmla="*/ 303141 w 317003"/>
                  <a:gd name="connsiteY11" fmla="*/ 73937 h 87799"/>
                  <a:gd name="connsiteX12" fmla="*/ 298716 w 317003"/>
                  <a:gd name="connsiteY12" fmla="*/ 73937 h 87799"/>
                  <a:gd name="connsiteX13" fmla="*/ 291784 w 317003"/>
                  <a:gd name="connsiteY13" fmla="*/ 80868 h 87799"/>
                  <a:gd name="connsiteX14" fmla="*/ 298716 w 317003"/>
                  <a:gd name="connsiteY14" fmla="*/ 87800 h 87799"/>
                  <a:gd name="connsiteX15" fmla="*/ 310072 w 317003"/>
                  <a:gd name="connsiteY15" fmla="*/ 87800 h 87799"/>
                  <a:gd name="connsiteX16" fmla="*/ 317004 w 317003"/>
                  <a:gd name="connsiteY16" fmla="*/ 80868 h 87799"/>
                  <a:gd name="connsiteX17" fmla="*/ 317004 w 317003"/>
                  <a:gd name="connsiteY17" fmla="*/ 6932 h 87799"/>
                  <a:gd name="connsiteX18" fmla="*/ 310071 w 317003"/>
                  <a:gd name="connsiteY18" fmla="*/ 0 h 8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7003" h="87799">
                    <a:moveTo>
                      <a:pt x="31007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lnTo>
                      <a:pt x="0" y="80868"/>
                    </a:lnTo>
                    <a:cubicBezTo>
                      <a:pt x="0" y="84696"/>
                      <a:pt x="3103" y="87800"/>
                      <a:pt x="6932" y="87800"/>
                    </a:cubicBezTo>
                    <a:lnTo>
                      <a:pt x="18288" y="87800"/>
                    </a:lnTo>
                    <a:cubicBezTo>
                      <a:pt x="22117" y="87800"/>
                      <a:pt x="25220" y="84696"/>
                      <a:pt x="25220" y="80868"/>
                    </a:cubicBezTo>
                    <a:cubicBezTo>
                      <a:pt x="25220" y="77041"/>
                      <a:pt x="22117" y="73937"/>
                      <a:pt x="18288" y="73937"/>
                    </a:cubicBezTo>
                    <a:lnTo>
                      <a:pt x="13863" y="73937"/>
                    </a:lnTo>
                    <a:lnTo>
                      <a:pt x="13863" y="13863"/>
                    </a:lnTo>
                    <a:lnTo>
                      <a:pt x="303141" y="13863"/>
                    </a:lnTo>
                    <a:lnTo>
                      <a:pt x="303141" y="73937"/>
                    </a:lnTo>
                    <a:lnTo>
                      <a:pt x="298716" y="73937"/>
                    </a:lnTo>
                    <a:cubicBezTo>
                      <a:pt x="294887" y="73937"/>
                      <a:pt x="291784" y="77041"/>
                      <a:pt x="291784" y="80868"/>
                    </a:cubicBezTo>
                    <a:cubicBezTo>
                      <a:pt x="291784" y="84696"/>
                      <a:pt x="294887" y="87800"/>
                      <a:pt x="298716" y="87800"/>
                    </a:cubicBezTo>
                    <a:lnTo>
                      <a:pt x="310072" y="87800"/>
                    </a:lnTo>
                    <a:cubicBezTo>
                      <a:pt x="313901" y="87800"/>
                      <a:pt x="317004" y="84696"/>
                      <a:pt x="317004" y="80868"/>
                    </a:cubicBezTo>
                    <a:lnTo>
                      <a:pt x="317004" y="6932"/>
                    </a:lnTo>
                    <a:cubicBezTo>
                      <a:pt x="317003" y="3103"/>
                      <a:pt x="313901" y="0"/>
                      <a:pt x="3100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F367DDC-7882-4CA6-BB93-397C56C54F71}"/>
                  </a:ext>
                </a:extLst>
              </p:cNvPr>
              <p:cNvSpPr/>
              <p:nvPr/>
            </p:nvSpPr>
            <p:spPr>
              <a:xfrm>
                <a:off x="9032371" y="5275197"/>
                <a:ext cx="59800" cy="59800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1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8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C3FD785-5AB4-4567-BEEA-4ED5EB40E484}"/>
                  </a:ext>
                </a:extLst>
              </p:cNvPr>
              <p:cNvSpPr/>
              <p:nvPr/>
            </p:nvSpPr>
            <p:spPr>
              <a:xfrm>
                <a:off x="9101990" y="5275197"/>
                <a:ext cx="59800" cy="59800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2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9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EB0DDDA-6CA7-43F1-B938-AAB2B7F99431}"/>
                  </a:ext>
                </a:extLst>
              </p:cNvPr>
              <p:cNvSpPr/>
              <p:nvPr/>
            </p:nvSpPr>
            <p:spPr>
              <a:xfrm>
                <a:off x="9136351" y="5493869"/>
                <a:ext cx="187434" cy="13388"/>
              </a:xfrm>
              <a:custGeom>
                <a:avLst/>
                <a:gdLst>
                  <a:gd name="connsiteX0" fmla="*/ 187151 w 194083"/>
                  <a:gd name="connsiteY0" fmla="*/ 0 h 13863"/>
                  <a:gd name="connsiteX1" fmla="*/ 6932 w 194083"/>
                  <a:gd name="connsiteY1" fmla="*/ 0 h 13863"/>
                  <a:gd name="connsiteX2" fmla="*/ 0 w 194083"/>
                  <a:gd name="connsiteY2" fmla="*/ 6932 h 13863"/>
                  <a:gd name="connsiteX3" fmla="*/ 6932 w 194083"/>
                  <a:gd name="connsiteY3" fmla="*/ 13863 h 13863"/>
                  <a:gd name="connsiteX4" fmla="*/ 187152 w 194083"/>
                  <a:gd name="connsiteY4" fmla="*/ 13863 h 13863"/>
                  <a:gd name="connsiteX5" fmla="*/ 194084 w 194083"/>
                  <a:gd name="connsiteY5" fmla="*/ 6932 h 13863"/>
                  <a:gd name="connsiteX6" fmla="*/ 187151 w 194083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083" h="13863">
                    <a:moveTo>
                      <a:pt x="18715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87152" y="13863"/>
                    </a:lnTo>
                    <a:cubicBezTo>
                      <a:pt x="190981" y="13863"/>
                      <a:pt x="194084" y="10759"/>
                      <a:pt x="194084" y="6932"/>
                    </a:cubicBezTo>
                    <a:cubicBezTo>
                      <a:pt x="194084" y="3104"/>
                      <a:pt x="190981" y="0"/>
                      <a:pt x="187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E68C6D9-85F0-40EA-8FF0-732D37C1FB0F}"/>
                  </a:ext>
                </a:extLst>
              </p:cNvPr>
              <p:cNvSpPr/>
              <p:nvPr/>
            </p:nvSpPr>
            <p:spPr>
              <a:xfrm>
                <a:off x="9140587" y="5463523"/>
                <a:ext cx="178957" cy="13388"/>
              </a:xfrm>
              <a:custGeom>
                <a:avLst/>
                <a:gdLst>
                  <a:gd name="connsiteX0" fmla="*/ 178376 w 185306"/>
                  <a:gd name="connsiteY0" fmla="*/ 0 h 13863"/>
                  <a:gd name="connsiteX1" fmla="*/ 6932 w 185306"/>
                  <a:gd name="connsiteY1" fmla="*/ 0 h 13863"/>
                  <a:gd name="connsiteX2" fmla="*/ 0 w 185306"/>
                  <a:gd name="connsiteY2" fmla="*/ 6932 h 13863"/>
                  <a:gd name="connsiteX3" fmla="*/ 6932 w 185306"/>
                  <a:gd name="connsiteY3" fmla="*/ 13863 h 13863"/>
                  <a:gd name="connsiteX4" fmla="*/ 178375 w 185306"/>
                  <a:gd name="connsiteY4" fmla="*/ 13863 h 13863"/>
                  <a:gd name="connsiteX5" fmla="*/ 185306 w 185306"/>
                  <a:gd name="connsiteY5" fmla="*/ 6932 h 13863"/>
                  <a:gd name="connsiteX6" fmla="*/ 178376 w 185306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306" h="13863">
                    <a:moveTo>
                      <a:pt x="178376" y="0"/>
                    </a:moveTo>
                    <a:lnTo>
                      <a:pt x="6932" y="0"/>
                    </a:lnTo>
                    <a:cubicBezTo>
                      <a:pt x="3104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78375" y="13863"/>
                    </a:lnTo>
                    <a:cubicBezTo>
                      <a:pt x="182203" y="13863"/>
                      <a:pt x="185306" y="10759"/>
                      <a:pt x="185306" y="6932"/>
                    </a:cubicBezTo>
                    <a:cubicBezTo>
                      <a:pt x="185306" y="3104"/>
                      <a:pt x="182204" y="0"/>
                      <a:pt x="1783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9FE9D51-80B7-44D9-940E-E1E03C5BD9DC}"/>
                  </a:ext>
                </a:extLst>
              </p:cNvPr>
              <p:cNvSpPr/>
              <p:nvPr/>
            </p:nvSpPr>
            <p:spPr>
              <a:xfrm>
                <a:off x="9144159" y="5433176"/>
                <a:ext cx="171817" cy="13388"/>
              </a:xfrm>
              <a:custGeom>
                <a:avLst/>
                <a:gdLst>
                  <a:gd name="connsiteX0" fmla="*/ 170981 w 177912"/>
                  <a:gd name="connsiteY0" fmla="*/ 0 h 13863"/>
                  <a:gd name="connsiteX1" fmla="*/ 6932 w 177912"/>
                  <a:gd name="connsiteY1" fmla="*/ 0 h 13863"/>
                  <a:gd name="connsiteX2" fmla="*/ 0 w 177912"/>
                  <a:gd name="connsiteY2" fmla="*/ 6932 h 13863"/>
                  <a:gd name="connsiteX3" fmla="*/ 6932 w 177912"/>
                  <a:gd name="connsiteY3" fmla="*/ 13863 h 13863"/>
                  <a:gd name="connsiteX4" fmla="*/ 170981 w 177912"/>
                  <a:gd name="connsiteY4" fmla="*/ 13863 h 13863"/>
                  <a:gd name="connsiteX5" fmla="*/ 177912 w 177912"/>
                  <a:gd name="connsiteY5" fmla="*/ 6932 h 13863"/>
                  <a:gd name="connsiteX6" fmla="*/ 170981 w 177912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12" h="13863">
                    <a:moveTo>
                      <a:pt x="17098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70981" y="13863"/>
                    </a:lnTo>
                    <a:cubicBezTo>
                      <a:pt x="174809" y="13863"/>
                      <a:pt x="177912" y="10759"/>
                      <a:pt x="177912" y="6932"/>
                    </a:cubicBezTo>
                    <a:cubicBezTo>
                      <a:pt x="177912" y="3104"/>
                      <a:pt x="174810" y="0"/>
                      <a:pt x="170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5F261B-D861-4735-82EB-9944C39BC18E}"/>
                </a:ext>
              </a:extLst>
            </p:cNvPr>
            <p:cNvGrpSpPr/>
            <p:nvPr/>
          </p:nvGrpSpPr>
          <p:grpSpPr>
            <a:xfrm>
              <a:off x="10579381" y="5196610"/>
              <a:ext cx="336763" cy="312426"/>
              <a:chOff x="9778018" y="5082038"/>
              <a:chExt cx="484533" cy="44951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B3F7F4A-11E4-4E43-8B94-97ED55EA3691}"/>
                  </a:ext>
                </a:extLst>
              </p:cNvPr>
              <p:cNvSpPr/>
              <p:nvPr/>
            </p:nvSpPr>
            <p:spPr>
              <a:xfrm>
                <a:off x="9778018" y="5082038"/>
                <a:ext cx="484533" cy="449518"/>
              </a:xfrm>
              <a:custGeom>
                <a:avLst/>
                <a:gdLst>
                  <a:gd name="connsiteX0" fmla="*/ 587020 w 633413"/>
                  <a:gd name="connsiteY0" fmla="*/ 0 h 587639"/>
                  <a:gd name="connsiteX1" fmla="*/ 46393 w 633413"/>
                  <a:gd name="connsiteY1" fmla="*/ 0 h 587639"/>
                  <a:gd name="connsiteX2" fmla="*/ 0 w 633413"/>
                  <a:gd name="connsiteY2" fmla="*/ 46393 h 587639"/>
                  <a:gd name="connsiteX3" fmla="*/ 0 w 633413"/>
                  <a:gd name="connsiteY3" fmla="*/ 454647 h 587639"/>
                  <a:gd name="connsiteX4" fmla="*/ 46393 w 633413"/>
                  <a:gd name="connsiteY4" fmla="*/ 501040 h 587639"/>
                  <a:gd name="connsiteX5" fmla="*/ 244405 w 633413"/>
                  <a:gd name="connsiteY5" fmla="*/ 501040 h 587639"/>
                  <a:gd name="connsiteX6" fmla="*/ 233237 w 633413"/>
                  <a:gd name="connsiteY6" fmla="*/ 540126 h 587639"/>
                  <a:gd name="connsiteX7" fmla="*/ 194849 w 633413"/>
                  <a:gd name="connsiteY7" fmla="*/ 569082 h 587639"/>
                  <a:gd name="connsiteX8" fmla="*/ 124951 w 633413"/>
                  <a:gd name="connsiteY8" fmla="*/ 569082 h 587639"/>
                  <a:gd name="connsiteX9" fmla="*/ 115672 w 633413"/>
                  <a:gd name="connsiteY9" fmla="*/ 578361 h 587639"/>
                  <a:gd name="connsiteX10" fmla="*/ 124951 w 633413"/>
                  <a:gd name="connsiteY10" fmla="*/ 587639 h 587639"/>
                  <a:gd name="connsiteX11" fmla="*/ 508462 w 633413"/>
                  <a:gd name="connsiteY11" fmla="*/ 587639 h 587639"/>
                  <a:gd name="connsiteX12" fmla="*/ 517741 w 633413"/>
                  <a:gd name="connsiteY12" fmla="*/ 578361 h 587639"/>
                  <a:gd name="connsiteX13" fmla="*/ 508462 w 633413"/>
                  <a:gd name="connsiteY13" fmla="*/ 569082 h 587639"/>
                  <a:gd name="connsiteX14" fmla="*/ 438564 w 633413"/>
                  <a:gd name="connsiteY14" fmla="*/ 569082 h 587639"/>
                  <a:gd name="connsiteX15" fmla="*/ 400176 w 633413"/>
                  <a:gd name="connsiteY15" fmla="*/ 540126 h 587639"/>
                  <a:gd name="connsiteX16" fmla="*/ 389008 w 633413"/>
                  <a:gd name="connsiteY16" fmla="*/ 501040 h 587639"/>
                  <a:gd name="connsiteX17" fmla="*/ 587020 w 633413"/>
                  <a:gd name="connsiteY17" fmla="*/ 501040 h 587639"/>
                  <a:gd name="connsiteX18" fmla="*/ 633413 w 633413"/>
                  <a:gd name="connsiteY18" fmla="*/ 454647 h 587639"/>
                  <a:gd name="connsiteX19" fmla="*/ 633413 w 633413"/>
                  <a:gd name="connsiteY19" fmla="*/ 46393 h 587639"/>
                  <a:gd name="connsiteX20" fmla="*/ 587020 w 633413"/>
                  <a:gd name="connsiteY20" fmla="*/ 0 h 587639"/>
                  <a:gd name="connsiteX21" fmla="*/ 46393 w 633413"/>
                  <a:gd name="connsiteY21" fmla="*/ 18557 h 587639"/>
                  <a:gd name="connsiteX22" fmla="*/ 587020 w 633413"/>
                  <a:gd name="connsiteY22" fmla="*/ 18557 h 587639"/>
                  <a:gd name="connsiteX23" fmla="*/ 614856 w 633413"/>
                  <a:gd name="connsiteY23" fmla="*/ 46393 h 587639"/>
                  <a:gd name="connsiteX24" fmla="*/ 614856 w 633413"/>
                  <a:gd name="connsiteY24" fmla="*/ 371140 h 587639"/>
                  <a:gd name="connsiteX25" fmla="*/ 18557 w 633413"/>
                  <a:gd name="connsiteY25" fmla="*/ 371140 h 587639"/>
                  <a:gd name="connsiteX26" fmla="*/ 18557 w 633413"/>
                  <a:gd name="connsiteY26" fmla="*/ 46393 h 587639"/>
                  <a:gd name="connsiteX27" fmla="*/ 46393 w 633413"/>
                  <a:gd name="connsiteY27" fmla="*/ 18557 h 587639"/>
                  <a:gd name="connsiteX28" fmla="*/ 382333 w 633413"/>
                  <a:gd name="connsiteY28" fmla="*/ 545224 h 587639"/>
                  <a:gd name="connsiteX29" fmla="*/ 396575 w 633413"/>
                  <a:gd name="connsiteY29" fmla="*/ 569082 h 587639"/>
                  <a:gd name="connsiteX30" fmla="*/ 236838 w 633413"/>
                  <a:gd name="connsiteY30" fmla="*/ 569082 h 587639"/>
                  <a:gd name="connsiteX31" fmla="*/ 251080 w 633413"/>
                  <a:gd name="connsiteY31" fmla="*/ 545224 h 587639"/>
                  <a:gd name="connsiteX32" fmla="*/ 263704 w 633413"/>
                  <a:gd name="connsiteY32" fmla="*/ 501040 h 587639"/>
                  <a:gd name="connsiteX33" fmla="*/ 369708 w 633413"/>
                  <a:gd name="connsiteY33" fmla="*/ 501040 h 587639"/>
                  <a:gd name="connsiteX34" fmla="*/ 587020 w 633413"/>
                  <a:gd name="connsiteY34" fmla="*/ 482483 h 587639"/>
                  <a:gd name="connsiteX35" fmla="*/ 46393 w 633413"/>
                  <a:gd name="connsiteY35" fmla="*/ 482483 h 587639"/>
                  <a:gd name="connsiteX36" fmla="*/ 18557 w 633413"/>
                  <a:gd name="connsiteY36" fmla="*/ 454647 h 587639"/>
                  <a:gd name="connsiteX37" fmla="*/ 18557 w 633413"/>
                  <a:gd name="connsiteY37" fmla="*/ 389697 h 587639"/>
                  <a:gd name="connsiteX38" fmla="*/ 614856 w 633413"/>
                  <a:gd name="connsiteY38" fmla="*/ 389697 h 587639"/>
                  <a:gd name="connsiteX39" fmla="*/ 614856 w 633413"/>
                  <a:gd name="connsiteY39" fmla="*/ 454647 h 587639"/>
                  <a:gd name="connsiteX40" fmla="*/ 587020 w 633413"/>
                  <a:gd name="connsiteY40" fmla="*/ 482483 h 58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3413" h="587639">
                    <a:moveTo>
                      <a:pt x="587020" y="0"/>
                    </a:moveTo>
                    <a:lnTo>
                      <a:pt x="46393" y="0"/>
                    </a:lnTo>
                    <a:cubicBezTo>
                      <a:pt x="20811" y="0"/>
                      <a:pt x="0" y="20811"/>
                      <a:pt x="0" y="46393"/>
                    </a:cubicBezTo>
                    <a:lnTo>
                      <a:pt x="0" y="454647"/>
                    </a:lnTo>
                    <a:cubicBezTo>
                      <a:pt x="0" y="480229"/>
                      <a:pt x="20811" y="501040"/>
                      <a:pt x="46393" y="501040"/>
                    </a:cubicBezTo>
                    <a:lnTo>
                      <a:pt x="244405" y="501040"/>
                    </a:lnTo>
                    <a:lnTo>
                      <a:pt x="233237" y="540126"/>
                    </a:lnTo>
                    <a:cubicBezTo>
                      <a:pt x="228752" y="555822"/>
                      <a:pt x="211173" y="569082"/>
                      <a:pt x="194849" y="569082"/>
                    </a:cubicBezTo>
                    <a:lnTo>
                      <a:pt x="124951" y="569082"/>
                    </a:lnTo>
                    <a:cubicBezTo>
                      <a:pt x="119826" y="569082"/>
                      <a:pt x="115672" y="573235"/>
                      <a:pt x="115672" y="578361"/>
                    </a:cubicBezTo>
                    <a:cubicBezTo>
                      <a:pt x="115672" y="583486"/>
                      <a:pt x="119826" y="587639"/>
                      <a:pt x="124951" y="587639"/>
                    </a:cubicBezTo>
                    <a:lnTo>
                      <a:pt x="508462" y="587639"/>
                    </a:lnTo>
                    <a:cubicBezTo>
                      <a:pt x="513587" y="587639"/>
                      <a:pt x="517741" y="583486"/>
                      <a:pt x="517741" y="578361"/>
                    </a:cubicBezTo>
                    <a:cubicBezTo>
                      <a:pt x="517741" y="573235"/>
                      <a:pt x="513587" y="569082"/>
                      <a:pt x="508462" y="569082"/>
                    </a:cubicBezTo>
                    <a:lnTo>
                      <a:pt x="438564" y="569082"/>
                    </a:lnTo>
                    <a:cubicBezTo>
                      <a:pt x="422240" y="569082"/>
                      <a:pt x="404661" y="555821"/>
                      <a:pt x="400176" y="540126"/>
                    </a:cubicBezTo>
                    <a:lnTo>
                      <a:pt x="389008" y="501040"/>
                    </a:lnTo>
                    <a:lnTo>
                      <a:pt x="587020" y="501040"/>
                    </a:lnTo>
                    <a:cubicBezTo>
                      <a:pt x="612602" y="501040"/>
                      <a:pt x="633413" y="480229"/>
                      <a:pt x="633413" y="454647"/>
                    </a:cubicBezTo>
                    <a:lnTo>
                      <a:pt x="633413" y="46393"/>
                    </a:lnTo>
                    <a:cubicBezTo>
                      <a:pt x="633413" y="20811"/>
                      <a:pt x="612602" y="0"/>
                      <a:pt x="587020" y="0"/>
                    </a:cubicBezTo>
                    <a:close/>
                    <a:moveTo>
                      <a:pt x="46393" y="18557"/>
                    </a:moveTo>
                    <a:lnTo>
                      <a:pt x="587020" y="18557"/>
                    </a:lnTo>
                    <a:cubicBezTo>
                      <a:pt x="602370" y="18557"/>
                      <a:pt x="614856" y="31045"/>
                      <a:pt x="614856" y="46393"/>
                    </a:cubicBezTo>
                    <a:lnTo>
                      <a:pt x="614856" y="371140"/>
                    </a:lnTo>
                    <a:lnTo>
                      <a:pt x="18557" y="371140"/>
                    </a:lnTo>
                    <a:lnTo>
                      <a:pt x="18557" y="46393"/>
                    </a:lnTo>
                    <a:cubicBezTo>
                      <a:pt x="18557" y="31045"/>
                      <a:pt x="31043" y="18557"/>
                      <a:pt x="46393" y="18557"/>
                    </a:cubicBezTo>
                    <a:close/>
                    <a:moveTo>
                      <a:pt x="382333" y="545224"/>
                    </a:moveTo>
                    <a:cubicBezTo>
                      <a:pt x="384879" y="554137"/>
                      <a:pt x="389940" y="562326"/>
                      <a:pt x="396575" y="569082"/>
                    </a:cubicBezTo>
                    <a:lnTo>
                      <a:pt x="236838" y="569082"/>
                    </a:lnTo>
                    <a:cubicBezTo>
                      <a:pt x="243473" y="562326"/>
                      <a:pt x="248534" y="554136"/>
                      <a:pt x="251080" y="545224"/>
                    </a:cubicBezTo>
                    <a:lnTo>
                      <a:pt x="263704" y="501040"/>
                    </a:lnTo>
                    <a:lnTo>
                      <a:pt x="369708" y="501040"/>
                    </a:lnTo>
                    <a:close/>
                    <a:moveTo>
                      <a:pt x="587020" y="482483"/>
                    </a:moveTo>
                    <a:lnTo>
                      <a:pt x="46393" y="482483"/>
                    </a:lnTo>
                    <a:cubicBezTo>
                      <a:pt x="31043" y="482483"/>
                      <a:pt x="18557" y="469995"/>
                      <a:pt x="18557" y="454647"/>
                    </a:cubicBezTo>
                    <a:lnTo>
                      <a:pt x="18557" y="389697"/>
                    </a:lnTo>
                    <a:lnTo>
                      <a:pt x="614856" y="389697"/>
                    </a:lnTo>
                    <a:lnTo>
                      <a:pt x="614856" y="454647"/>
                    </a:lnTo>
                    <a:cubicBezTo>
                      <a:pt x="614856" y="469995"/>
                      <a:pt x="602370" y="482483"/>
                      <a:pt x="587020" y="48248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E0E2375-B211-4C37-B8B7-8A9E89AD110D}"/>
                  </a:ext>
                </a:extLst>
              </p:cNvPr>
              <p:cNvSpPr/>
              <p:nvPr/>
            </p:nvSpPr>
            <p:spPr>
              <a:xfrm>
                <a:off x="9806409" y="5110429"/>
                <a:ext cx="427751" cy="241320"/>
              </a:xfrm>
              <a:custGeom>
                <a:avLst/>
                <a:gdLst>
                  <a:gd name="connsiteX0" fmla="*/ 9279 w 559184"/>
                  <a:gd name="connsiteY0" fmla="*/ 315469 h 315469"/>
                  <a:gd name="connsiteX1" fmla="*/ 549906 w 559184"/>
                  <a:gd name="connsiteY1" fmla="*/ 315469 h 315469"/>
                  <a:gd name="connsiteX2" fmla="*/ 559185 w 559184"/>
                  <a:gd name="connsiteY2" fmla="*/ 306191 h 315469"/>
                  <a:gd name="connsiteX3" fmla="*/ 559185 w 559184"/>
                  <a:gd name="connsiteY3" fmla="*/ 9279 h 315469"/>
                  <a:gd name="connsiteX4" fmla="*/ 549906 w 559184"/>
                  <a:gd name="connsiteY4" fmla="*/ 0 h 315469"/>
                  <a:gd name="connsiteX5" fmla="*/ 9279 w 559184"/>
                  <a:gd name="connsiteY5" fmla="*/ 0 h 315469"/>
                  <a:gd name="connsiteX6" fmla="*/ 0 w 559184"/>
                  <a:gd name="connsiteY6" fmla="*/ 9279 h 315469"/>
                  <a:gd name="connsiteX7" fmla="*/ 0 w 559184"/>
                  <a:gd name="connsiteY7" fmla="*/ 139178 h 315469"/>
                  <a:gd name="connsiteX8" fmla="*/ 9279 w 559184"/>
                  <a:gd name="connsiteY8" fmla="*/ 148456 h 315469"/>
                  <a:gd name="connsiteX9" fmla="*/ 18557 w 559184"/>
                  <a:gd name="connsiteY9" fmla="*/ 139178 h 315469"/>
                  <a:gd name="connsiteX10" fmla="*/ 18557 w 559184"/>
                  <a:gd name="connsiteY10" fmla="*/ 18557 h 315469"/>
                  <a:gd name="connsiteX11" fmla="*/ 540628 w 559184"/>
                  <a:gd name="connsiteY11" fmla="*/ 18557 h 315469"/>
                  <a:gd name="connsiteX12" fmla="*/ 540628 w 559184"/>
                  <a:gd name="connsiteY12" fmla="*/ 296912 h 315469"/>
                  <a:gd name="connsiteX13" fmla="*/ 18557 w 559184"/>
                  <a:gd name="connsiteY13" fmla="*/ 296912 h 315469"/>
                  <a:gd name="connsiteX14" fmla="*/ 18557 w 559184"/>
                  <a:gd name="connsiteY14" fmla="*/ 176292 h 315469"/>
                  <a:gd name="connsiteX15" fmla="*/ 9279 w 559184"/>
                  <a:gd name="connsiteY15" fmla="*/ 167013 h 315469"/>
                  <a:gd name="connsiteX16" fmla="*/ 0 w 559184"/>
                  <a:gd name="connsiteY16" fmla="*/ 176292 h 315469"/>
                  <a:gd name="connsiteX17" fmla="*/ 0 w 559184"/>
                  <a:gd name="connsiteY17" fmla="*/ 306191 h 315469"/>
                  <a:gd name="connsiteX18" fmla="*/ 9279 w 559184"/>
                  <a:gd name="connsiteY18" fmla="*/ 315469 h 31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9184" h="315469">
                    <a:moveTo>
                      <a:pt x="9279" y="315469"/>
                    </a:moveTo>
                    <a:lnTo>
                      <a:pt x="549906" y="315469"/>
                    </a:lnTo>
                    <a:cubicBezTo>
                      <a:pt x="555031" y="315469"/>
                      <a:pt x="559185" y="311316"/>
                      <a:pt x="559185" y="306191"/>
                    </a:cubicBezTo>
                    <a:lnTo>
                      <a:pt x="559185" y="9279"/>
                    </a:lnTo>
                    <a:cubicBezTo>
                      <a:pt x="559185" y="4153"/>
                      <a:pt x="555031" y="0"/>
                      <a:pt x="549906" y="0"/>
                    </a:cubicBezTo>
                    <a:lnTo>
                      <a:pt x="9279" y="0"/>
                    </a:lnTo>
                    <a:cubicBezTo>
                      <a:pt x="4154" y="0"/>
                      <a:pt x="0" y="4153"/>
                      <a:pt x="0" y="9279"/>
                    </a:cubicBezTo>
                    <a:lnTo>
                      <a:pt x="0" y="139178"/>
                    </a:lnTo>
                    <a:cubicBezTo>
                      <a:pt x="0" y="144303"/>
                      <a:pt x="4154" y="148456"/>
                      <a:pt x="9279" y="148456"/>
                    </a:cubicBezTo>
                    <a:cubicBezTo>
                      <a:pt x="14403" y="148456"/>
                      <a:pt x="18557" y="144303"/>
                      <a:pt x="18557" y="139178"/>
                    </a:cubicBezTo>
                    <a:lnTo>
                      <a:pt x="18557" y="18557"/>
                    </a:lnTo>
                    <a:lnTo>
                      <a:pt x="540628" y="18557"/>
                    </a:lnTo>
                    <a:lnTo>
                      <a:pt x="540628" y="296912"/>
                    </a:lnTo>
                    <a:lnTo>
                      <a:pt x="18557" y="296912"/>
                    </a:lnTo>
                    <a:lnTo>
                      <a:pt x="18557" y="176292"/>
                    </a:lnTo>
                    <a:cubicBezTo>
                      <a:pt x="18557" y="171166"/>
                      <a:pt x="14403" y="167013"/>
                      <a:pt x="9279" y="167013"/>
                    </a:cubicBezTo>
                    <a:cubicBezTo>
                      <a:pt x="4154" y="167013"/>
                      <a:pt x="0" y="171166"/>
                      <a:pt x="0" y="176292"/>
                    </a:cubicBezTo>
                    <a:lnTo>
                      <a:pt x="0" y="306191"/>
                    </a:lnTo>
                    <a:cubicBezTo>
                      <a:pt x="0" y="311316"/>
                      <a:pt x="4154" y="315469"/>
                      <a:pt x="9279" y="3154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CF94710-0646-4645-8715-49AFF4888FB6}"/>
                  </a:ext>
                </a:extLst>
              </p:cNvPr>
              <p:cNvSpPr/>
              <p:nvPr/>
            </p:nvSpPr>
            <p:spPr>
              <a:xfrm>
                <a:off x="9997424" y="5393834"/>
                <a:ext cx="45719" cy="45719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2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9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2954E0B-4BEF-4065-9EEE-CB1ABC21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94698" y="5159007"/>
              <a:ext cx="336763" cy="360442"/>
            </a:xfrm>
            <a:prstGeom prst="rect">
              <a:avLst/>
            </a:prstGeom>
          </p:spPr>
        </p:pic>
      </p:grpSp>
      <p:sp>
        <p:nvSpPr>
          <p:cNvPr id="153" name="Ellipse 39">
            <a:extLst>
              <a:ext uri="{FF2B5EF4-FFF2-40B4-BE49-F238E27FC236}">
                <a16:creationId xmlns:a16="http://schemas.microsoft.com/office/drawing/2014/main" id="{0F0DAB28-0B78-42D2-AB26-75976C8DC962}"/>
              </a:ext>
            </a:extLst>
          </p:cNvPr>
          <p:cNvSpPr/>
          <p:nvPr/>
        </p:nvSpPr>
        <p:spPr>
          <a:xfrm rot="16200000">
            <a:off x="9389788" y="5330986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39">
            <a:extLst>
              <a:ext uri="{FF2B5EF4-FFF2-40B4-BE49-F238E27FC236}">
                <a16:creationId xmlns:a16="http://schemas.microsoft.com/office/drawing/2014/main" id="{F7EF47F9-3C6E-4372-AC43-1CED983D7F9A}"/>
              </a:ext>
            </a:extLst>
          </p:cNvPr>
          <p:cNvSpPr/>
          <p:nvPr/>
        </p:nvSpPr>
        <p:spPr>
          <a:xfrm rot="5400000" flipH="1">
            <a:off x="8442168" y="5330986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6" name="Connecteur droit 38">
            <a:extLst>
              <a:ext uri="{FF2B5EF4-FFF2-40B4-BE49-F238E27FC236}">
                <a16:creationId xmlns:a16="http://schemas.microsoft.com/office/drawing/2014/main" id="{6FB99A83-00EC-4FCA-B3E0-A9773C1E069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980048" y="4981228"/>
            <a:ext cx="0" cy="82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A974433-62DE-43D7-B9A3-87100AFA9FE7}"/>
              </a:ext>
            </a:extLst>
          </p:cNvPr>
          <p:cNvGrpSpPr/>
          <p:nvPr/>
        </p:nvGrpSpPr>
        <p:grpSpPr>
          <a:xfrm>
            <a:off x="10799736" y="2440895"/>
            <a:ext cx="576230" cy="578062"/>
            <a:chOff x="10304192" y="2062243"/>
            <a:chExt cx="822960" cy="825576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F3E0CA50-7BAC-404B-B8DE-F8CA5622CC22}"/>
                </a:ext>
              </a:extLst>
            </p:cNvPr>
            <p:cNvSpPr/>
            <p:nvPr/>
          </p:nvSpPr>
          <p:spPr>
            <a:xfrm>
              <a:off x="10304192" y="2062243"/>
              <a:ext cx="822960" cy="82557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1" name="Graphic 220">
              <a:extLst>
                <a:ext uri="{FF2B5EF4-FFF2-40B4-BE49-F238E27FC236}">
                  <a16:creationId xmlns:a16="http://schemas.microsoft.com/office/drawing/2014/main" id="{65A61920-9910-4957-AB29-2442A533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51829" y="2211188"/>
              <a:ext cx="527686" cy="527686"/>
            </a:xfrm>
            <a:prstGeom prst="rect">
              <a:avLst/>
            </a:prstGeom>
          </p:spPr>
        </p:pic>
      </p:grpSp>
      <p:sp>
        <p:nvSpPr>
          <p:cNvPr id="222" name="ZoneTexte 37">
            <a:extLst>
              <a:ext uri="{FF2B5EF4-FFF2-40B4-BE49-F238E27FC236}">
                <a16:creationId xmlns:a16="http://schemas.microsoft.com/office/drawing/2014/main" id="{68EA19F4-C423-4181-9D0F-7FE0A848A46B}"/>
              </a:ext>
            </a:extLst>
          </p:cNvPr>
          <p:cNvSpPr txBox="1"/>
          <p:nvPr/>
        </p:nvSpPr>
        <p:spPr>
          <a:xfrm>
            <a:off x="10037932" y="3112082"/>
            <a:ext cx="2099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itchFamily="2" charset="0"/>
              </a:rPr>
              <a:t>Your business applications </a:t>
            </a:r>
            <a:br>
              <a:rPr lang="en-US" sz="8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Montserrat" pitchFamily="2" charset="0"/>
              </a:rPr>
              <a:t>installed on the central server</a:t>
            </a:r>
          </a:p>
        </p:txBody>
      </p:sp>
    </p:spTree>
    <p:extLst>
      <p:ext uri="{BB962C8B-B14F-4D97-AF65-F5344CB8AC3E}">
        <p14:creationId xmlns:p14="http://schemas.microsoft.com/office/powerpoint/2010/main" val="417891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3">
            <a:extLst>
              <a:ext uri="{FF2B5EF4-FFF2-40B4-BE49-F238E27FC236}">
                <a16:creationId xmlns:a16="http://schemas.microsoft.com/office/drawing/2014/main" id="{E24C4AA8-50DA-4148-B5EF-5F6AE438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19799">
            <a:off x="-193389" y="939887"/>
            <a:ext cx="6760392" cy="4732275"/>
          </a:xfrm>
          <a:prstGeom prst="rect">
            <a:avLst/>
          </a:prstGeom>
        </p:spPr>
      </p:pic>
      <p:pic>
        <p:nvPicPr>
          <p:cNvPr id="58" name="Picture 23">
            <a:extLst>
              <a:ext uri="{FF2B5EF4-FFF2-40B4-BE49-F238E27FC236}">
                <a16:creationId xmlns:a16="http://schemas.microsoft.com/office/drawing/2014/main" id="{79740CDF-C52C-4CF7-A288-7E1AEF9A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167" y1="17500" x2="64635" y2="29074"/>
                        <a14:foregroundMark x1="64635" y1="29074" x2="67969" y2="46944"/>
                        <a14:foregroundMark x1="67969" y1="46944" x2="63594" y2="56852"/>
                        <a14:foregroundMark x1="63594" y1="56852" x2="63281" y2="56852"/>
                        <a14:backgroundMark x1="46719" y1="83333" x2="50000" y2="85370"/>
                        <a14:backgroundMark x1="59062" y1="83704" x2="55677" y2="86296"/>
                        <a14:backgroundMark x1="50208" y1="85000" x2="52292" y2="86852"/>
                        <a14:backgroundMark x1="50938" y1="85185" x2="53385" y2="87037"/>
                        <a14:backgroundMark x1="52760" y1="86481" x2="54271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24682">
            <a:off x="4676175" y="795411"/>
            <a:ext cx="8926623" cy="5021225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C31F05BF-55D9-4AC2-93E8-A2C48A4D19AB}"/>
              </a:ext>
            </a:extLst>
          </p:cNvPr>
          <p:cNvGrpSpPr/>
          <p:nvPr/>
        </p:nvGrpSpPr>
        <p:grpSpPr>
          <a:xfrm>
            <a:off x="1791044" y="5982116"/>
            <a:ext cx="1074830" cy="331692"/>
            <a:chOff x="1036352" y="5734040"/>
            <a:chExt cx="1560545" cy="481584"/>
          </a:xfrm>
          <a:effectLst/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0CD813-873F-477E-AD6B-2C718A42EBFF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E247DFC-39DE-418A-A9FF-2F1E6D2F0549}"/>
                </a:ext>
              </a:extLst>
            </p:cNvPr>
            <p:cNvSpPr txBox="1"/>
            <p:nvPr/>
          </p:nvSpPr>
          <p:spPr>
            <a:xfrm>
              <a:off x="1036353" y="5844604"/>
              <a:ext cx="1560544" cy="26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B0AA853C-CC95-4D0D-BE63-3A0E20637143}"/>
              </a:ext>
            </a:extLst>
          </p:cNvPr>
          <p:cNvSpPr txBox="1"/>
          <p:nvPr/>
        </p:nvSpPr>
        <p:spPr>
          <a:xfrm>
            <a:off x="1058040" y="672348"/>
            <a:ext cx="10088120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Fortify Your Network Security</a:t>
            </a: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8B9411E7-2E57-46B0-8953-677596A66B1C}"/>
              </a:ext>
            </a:extLst>
          </p:cNvPr>
          <p:cNvSpPr txBox="1"/>
          <p:nvPr/>
        </p:nvSpPr>
        <p:spPr>
          <a:xfrm>
            <a:off x="3176968" y="1229457"/>
            <a:ext cx="5838061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en-US" sz="1400" spc="40" dirty="0" err="1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TSplus</a:t>
            </a: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 Offers Robust Security Tools for Your Remote Access Network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AB0DFDA8-C63F-4DE4-98BB-0EF2AC19D967}"/>
              </a:ext>
            </a:extLst>
          </p:cNvPr>
          <p:cNvSpPr txBox="1"/>
          <p:nvPr/>
        </p:nvSpPr>
        <p:spPr>
          <a:xfrm>
            <a:off x="1791044" y="5237208"/>
            <a:ext cx="2911981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An Extra Layer of Security for Your Web Portal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D5DA0B1A-4A6C-4762-9D47-E96BC4103921}"/>
              </a:ext>
            </a:extLst>
          </p:cNvPr>
          <p:cNvGrpSpPr/>
          <p:nvPr/>
        </p:nvGrpSpPr>
        <p:grpSpPr>
          <a:xfrm>
            <a:off x="9338325" y="5982116"/>
            <a:ext cx="1074830" cy="331692"/>
            <a:chOff x="1036352" y="5734040"/>
            <a:chExt cx="1560545" cy="481584"/>
          </a:xfrm>
          <a:effectLst/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F2DFEA-E57F-49EF-BAF6-84075B07FCAD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29F41AC9-10ED-44B0-A9E6-243B7D7217D8}"/>
                </a:ext>
              </a:extLst>
            </p:cNvPr>
            <p:cNvSpPr txBox="1"/>
            <p:nvPr/>
          </p:nvSpPr>
          <p:spPr>
            <a:xfrm>
              <a:off x="1036353" y="5844604"/>
              <a:ext cx="1560544" cy="26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AFC75E3A-A44C-48F0-8ACE-B0AE1B296B69}"/>
              </a:ext>
            </a:extLst>
          </p:cNvPr>
          <p:cNvSpPr txBox="1"/>
          <p:nvPr/>
        </p:nvSpPr>
        <p:spPr>
          <a:xfrm>
            <a:off x="7501173" y="5237208"/>
            <a:ext cx="2911981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Remote Desktop CYBER SECURITY Multi-tool</a:t>
            </a: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436E618C-196F-4823-B5D2-BE802C95EEA4}"/>
              </a:ext>
            </a:extLst>
          </p:cNvPr>
          <p:cNvSpPr/>
          <p:nvPr/>
        </p:nvSpPr>
        <p:spPr>
          <a:xfrm>
            <a:off x="1791044" y="5982116"/>
            <a:ext cx="1087029" cy="400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hlinkClick r:id="rId6"/>
            <a:extLst>
              <a:ext uri="{FF2B5EF4-FFF2-40B4-BE49-F238E27FC236}">
                <a16:creationId xmlns:a16="http://schemas.microsoft.com/office/drawing/2014/main" id="{FD46F161-1B5D-45D6-A9FF-743713A3B381}"/>
              </a:ext>
            </a:extLst>
          </p:cNvPr>
          <p:cNvSpPr/>
          <p:nvPr/>
        </p:nvSpPr>
        <p:spPr>
          <a:xfrm>
            <a:off x="9334844" y="5982116"/>
            <a:ext cx="1087029" cy="400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24">
            <a:extLst>
              <a:ext uri="{FF2B5EF4-FFF2-40B4-BE49-F238E27FC236}">
                <a16:creationId xmlns:a16="http://schemas.microsoft.com/office/drawing/2014/main" id="{5E574710-2572-439A-84A3-B846677DC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6" y="6418623"/>
            <a:ext cx="1203809" cy="101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C74ED-864D-4CE1-B68A-485EDF637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6" y="6418623"/>
            <a:ext cx="1411623" cy="10673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4BAB0C-9FF2-47C0-BEA2-6CD380414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31"/>
          <a:stretch/>
        </p:blipFill>
        <p:spPr>
          <a:xfrm>
            <a:off x="6957762" y="6377505"/>
            <a:ext cx="503375" cy="1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64082" y="1875502"/>
            <a:ext cx="4220930" cy="2224821"/>
            <a:chOff x="1364082" y="2179446"/>
            <a:chExt cx="4220930" cy="222482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Great Product Should not Come at a Great Cost. Be Smart and Take the Leap!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817" y="3409375"/>
              <a:ext cx="2650601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licensing model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10003" y="4034935"/>
              <a:ext cx="2431146" cy="369332"/>
              <a:chOff x="4817675" y="2052151"/>
              <a:chExt cx="2431146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17675" y="2052151"/>
                <a:ext cx="10631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$180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5999139" y="2096073"/>
                <a:ext cx="1249682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for 3 users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Visit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our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website</a:t>
              </a:r>
              <a:endParaRPr lang="fr-FR" sz="800" dirty="0">
                <a:solidFill>
                  <a:srgbClr val="0C1021"/>
                </a:solidFill>
                <a:latin typeface="Good Times Rg" panose="020B0605020000020001" pitchFamily="34" charset="0"/>
              </a:endParaRPr>
            </a:p>
          </p:txBody>
        </p:sp>
      </p:grp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1364082" y="4420456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PERPETUAL LICENSES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177595" cy="170987"/>
            <a:chOff x="6092947" y="3374816"/>
            <a:chExt cx="1177595" cy="170987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only Once.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385633" cy="324875"/>
            <a:chOff x="6092947" y="3689893"/>
            <a:chExt cx="1385633" cy="3248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Own the Licenses Forever!</a:t>
              </a:r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USER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324875"/>
            <a:chOff x="6092947" y="3374816"/>
            <a:chExt cx="1493545" cy="324875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Devices per User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238039"/>
            <a:ext cx="1398745" cy="170987"/>
            <a:chOff x="6092947" y="3689893"/>
            <a:chExt cx="1398745" cy="1709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29415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125874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Test it Today!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CFB0772F-F054-44FC-A4BC-787BEEAF5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sp>
        <p:nvSpPr>
          <p:cNvPr id="14" name="object 19">
            <a:extLst>
              <a:ext uri="{FF2B5EF4-FFF2-40B4-BE49-F238E27FC236}">
                <a16:creationId xmlns:a16="http://schemas.microsoft.com/office/drawing/2014/main" id="{487CC1D7-C89E-BA9F-923C-6122A4653E25}"/>
              </a:ext>
            </a:extLst>
          </p:cNvPr>
          <p:cNvSpPr txBox="1"/>
          <p:nvPr/>
        </p:nvSpPr>
        <p:spPr>
          <a:xfrm>
            <a:off x="8231768" y="4229954"/>
            <a:ext cx="1388958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1 year of Updates/Support included</a:t>
            </a:r>
          </a:p>
        </p:txBody>
      </p:sp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B87A1C17-A9F9-496A-84E5-E73E8779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60928"/>
            <a:ext cx="6155762" cy="5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Access Your Windows Apps from Any Device, at Any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Citrix.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Maximize your IT infrastructure investment!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9627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29" y="1522262"/>
            <a:ext cx="603898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SECURE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0690B445-CF7C-4800-97CD-2953E765C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3" y="1570100"/>
            <a:ext cx="4371894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Publish Your Apps on 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The Web in a Snap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292681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Enable Users to Connect and Work from Anywhere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935979"/>
            <a:chOff x="1455474" y="3429000"/>
            <a:chExt cx="2926810" cy="1935979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935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 err="1">
                  <a:solidFill>
                    <a:srgbClr val="FC9204"/>
                  </a:solidFill>
                  <a:latin typeface="Montserrat Medium" panose="00000600000000000000" pitchFamily="2" charset="0"/>
                </a:rPr>
                <a:t>Remote</a:t>
              </a: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 Desktop Access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Application Delivery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Web Application Portal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Universal Printer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Lite Mode or Expert Mode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0D3612-F731-4CA7-9F88-820267082765}"/>
                </a:ext>
              </a:extLst>
            </p:cNvPr>
            <p:cNvSpPr/>
            <p:nvPr/>
          </p:nvSpPr>
          <p:spPr>
            <a:xfrm>
              <a:off x="1455474" y="5148330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Graphique 26">
              <a:extLst>
                <a:ext uri="{FF2B5EF4-FFF2-40B4-BE49-F238E27FC236}">
                  <a16:creationId xmlns:a16="http://schemas.microsoft.com/office/drawing/2014/main" id="{9228BEDB-2D76-4412-A5B1-DDC41503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5191152"/>
              <a:ext cx="71670" cy="56033"/>
            </a:xfrm>
            <a:prstGeom prst="rect">
              <a:avLst/>
            </a:prstGeom>
          </p:spPr>
        </p:pic>
      </p:grpSp>
      <p:pic>
        <p:nvPicPr>
          <p:cNvPr id="32" name="Picture 24">
            <a:extLst>
              <a:ext uri="{FF2B5EF4-FFF2-40B4-BE49-F238E27FC236}">
                <a16:creationId xmlns:a16="http://schemas.microsoft.com/office/drawing/2014/main" id="{8CDB3853-8533-4176-86FF-FBBEF6922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pic>
        <p:nvPicPr>
          <p:cNvPr id="7" name="Image 6" descr="Une image contenant texte, personne, équipement électronique, main&#10;&#10;Description générée automatiquement">
            <a:extLst>
              <a:ext uri="{FF2B5EF4-FFF2-40B4-BE49-F238E27FC236}">
                <a16:creationId xmlns:a16="http://schemas.microsoft.com/office/drawing/2014/main" id="{4481987E-D2B4-4819-A32A-F0CE36DD46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"/>
          <a:stretch/>
        </p:blipFill>
        <p:spPr>
          <a:xfrm>
            <a:off x="4670333" y="1358999"/>
            <a:ext cx="7521667" cy="550507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21C9E7B-16C5-455A-99EB-3F7D638CBBCA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819DDEA5-4E16-4A20-8E0F-43033243DBB5}"/>
              </a:ext>
            </a:extLst>
          </p:cNvPr>
          <p:cNvSpPr txBox="1"/>
          <p:nvPr/>
        </p:nvSpPr>
        <p:spPr>
          <a:xfrm>
            <a:off x="1776093" y="3677388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1A29EC4B-5B7A-4254-9E49-4D30F33C8AF3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Easy setup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Portable Client Generator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Flexible Network Configuration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329C5-19EF-4EB9-8A0A-3719D6FFA0B6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CD5DAD-D3EA-40C7-BF7F-B0ED345ED7CD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4DC45-0935-4A55-A65D-350311C4FA82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262B8-E3DC-45F7-9A35-EDA74EA953F9}"/>
              </a:ext>
            </a:extLst>
          </p:cNvPr>
          <p:cNvSpPr/>
          <p:nvPr/>
        </p:nvSpPr>
        <p:spPr>
          <a:xfrm>
            <a:off x="1798467" y="5326980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D6B355-4F64-460C-BC2F-64330F004E94}"/>
              </a:ext>
            </a:extLst>
          </p:cNvPr>
          <p:cNvSpPr/>
          <p:nvPr/>
        </p:nvSpPr>
        <p:spPr>
          <a:xfrm>
            <a:off x="2137550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89C4C0-6FF1-4C0E-85E9-60809F9B8B35}"/>
              </a:ext>
            </a:extLst>
          </p:cNvPr>
          <p:cNvSpPr/>
          <p:nvPr/>
        </p:nvSpPr>
        <p:spPr>
          <a:xfrm>
            <a:off x="2476634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6D32C05-A5C2-48BB-9E1A-57403FAA7DBD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F0324B-0912-4274-A0D6-75A8B3619840}"/>
              </a:ext>
            </a:extLst>
          </p:cNvPr>
          <p:cNvGrpSpPr/>
          <p:nvPr/>
        </p:nvGrpSpPr>
        <p:grpSpPr>
          <a:xfrm>
            <a:off x="5789813" y="1166515"/>
            <a:ext cx="2343524" cy="2343524"/>
            <a:chOff x="6530114" y="342978"/>
            <a:chExt cx="2819400" cy="2819400"/>
          </a:xfrm>
        </p:grpSpPr>
        <p:sp>
          <p:nvSpPr>
            <p:cNvPr id="47" name="Ellipse 72">
              <a:extLst>
                <a:ext uri="{FF2B5EF4-FFF2-40B4-BE49-F238E27FC236}">
                  <a16:creationId xmlns:a16="http://schemas.microsoft.com/office/drawing/2014/main" id="{53A4B7F1-B761-4EDE-B572-561D033379CB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73">
              <a:extLst>
                <a:ext uri="{FF2B5EF4-FFF2-40B4-BE49-F238E27FC236}">
                  <a16:creationId xmlns:a16="http://schemas.microsoft.com/office/drawing/2014/main" id="{6E13B41D-DCE7-471C-8E6A-83EBC627EB26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3" name="Picture 4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708A1677-DA89-461C-BE36-5B52E10CA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7" r="31" b="24"/>
          <a:stretch/>
        </p:blipFill>
        <p:spPr>
          <a:xfrm>
            <a:off x="6279214" y="1978939"/>
            <a:ext cx="5504559" cy="432719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4092AD6-A56A-AEA9-C4E9-54894F1E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095" y="6435743"/>
            <a:ext cx="1203809" cy="13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8C0183-9319-3A33-8A23-629494570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632" y="2393015"/>
            <a:ext cx="3903916" cy="2213491"/>
          </a:xfrm>
          <a:prstGeom prst="rect">
            <a:avLst/>
          </a:prstGeom>
        </p:spPr>
      </p:pic>
      <p:pic>
        <p:nvPicPr>
          <p:cNvPr id="45" name="Picture 44" descr="A picture containing text, electronics, screen, screenshot&#10;&#10;Description automatically generated">
            <a:extLst>
              <a:ext uri="{FF2B5EF4-FFF2-40B4-BE49-F238E27FC236}">
                <a16:creationId xmlns:a16="http://schemas.microsoft.com/office/drawing/2014/main" id="{8AB10987-99F0-4C1D-B449-5F4F1520BA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7" r="22" b="19"/>
          <a:stretch/>
        </p:blipFill>
        <p:spPr>
          <a:xfrm>
            <a:off x="9783506" y="4185944"/>
            <a:ext cx="2199225" cy="1699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rectangular cellular device&#10;&#10;Description automatically generated with low confidence">
            <a:extLst>
              <a:ext uri="{FF2B5EF4-FFF2-40B4-BE49-F238E27FC236}">
                <a16:creationId xmlns:a16="http://schemas.microsoft.com/office/drawing/2014/main" id="{87E160D4-A289-4633-A199-61E0135AE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4" r="10" b="28"/>
          <a:stretch/>
        </p:blipFill>
        <p:spPr>
          <a:xfrm>
            <a:off x="7203135" y="4172994"/>
            <a:ext cx="1021222" cy="178582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1776093" y="3677388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MANAGEMENT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Intuitive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AdminTool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Application Control per Group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Enterprise Portal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1798466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476634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F2BD27-3520-465A-AB86-8BBCC78A0B0B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35E5E-0E2F-4163-B884-B7A357BEF1C0}"/>
              </a:ext>
            </a:extLst>
          </p:cNvPr>
          <p:cNvSpPr/>
          <p:nvPr/>
        </p:nvSpPr>
        <p:spPr>
          <a:xfrm>
            <a:off x="2137550" y="5326980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192BA9-D61B-484A-87B9-76B14C789C12}"/>
              </a:ext>
            </a:extLst>
          </p:cNvPr>
          <p:cNvGrpSpPr/>
          <p:nvPr/>
        </p:nvGrpSpPr>
        <p:grpSpPr>
          <a:xfrm>
            <a:off x="5935082" y="1102755"/>
            <a:ext cx="2343524" cy="2343524"/>
            <a:chOff x="6530114" y="342978"/>
            <a:chExt cx="2819400" cy="2819400"/>
          </a:xfrm>
        </p:grpSpPr>
        <p:sp>
          <p:nvSpPr>
            <p:cNvPr id="31" name="Ellipse 72">
              <a:extLst>
                <a:ext uri="{FF2B5EF4-FFF2-40B4-BE49-F238E27FC236}">
                  <a16:creationId xmlns:a16="http://schemas.microsoft.com/office/drawing/2014/main" id="{BC425C01-F258-4034-ABCD-63B1A99CB02D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73">
              <a:extLst>
                <a:ext uri="{FF2B5EF4-FFF2-40B4-BE49-F238E27FC236}">
                  <a16:creationId xmlns:a16="http://schemas.microsoft.com/office/drawing/2014/main" id="{BD83F5FC-58BF-43AC-A8E6-7460DA4BCF59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Graphique 3">
            <a:extLst>
              <a:ext uri="{FF2B5EF4-FFF2-40B4-BE49-F238E27FC236}">
                <a16:creationId xmlns:a16="http://schemas.microsoft.com/office/drawing/2014/main" id="{ED1783F5-3DDE-5434-54B4-2918DB50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95" y="6438247"/>
            <a:ext cx="1203809" cy="130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B17D28-5A49-492E-9703-B6FA93A9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23" y="2342977"/>
            <a:ext cx="5573725" cy="36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29774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F911CF-E308-4E8F-92F0-3661DAF77D73}"/>
              </a:ext>
            </a:extLst>
          </p:cNvPr>
          <p:cNvGrpSpPr/>
          <p:nvPr/>
        </p:nvGrpSpPr>
        <p:grpSpPr>
          <a:xfrm>
            <a:off x="5935082" y="1102755"/>
            <a:ext cx="2343524" cy="2343524"/>
            <a:chOff x="6530114" y="342978"/>
            <a:chExt cx="2819400" cy="2819400"/>
          </a:xfrm>
        </p:grpSpPr>
        <p:sp>
          <p:nvSpPr>
            <p:cNvPr id="39" name="Ellipse 72">
              <a:extLst>
                <a:ext uri="{FF2B5EF4-FFF2-40B4-BE49-F238E27FC236}">
                  <a16:creationId xmlns:a16="http://schemas.microsoft.com/office/drawing/2014/main" id="{2EF8251F-D76A-4808-9854-8E3808E1E6EF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73">
              <a:extLst>
                <a:ext uri="{FF2B5EF4-FFF2-40B4-BE49-F238E27FC236}">
                  <a16:creationId xmlns:a16="http://schemas.microsoft.com/office/drawing/2014/main" id="{20B152CF-02AE-4AC8-96E2-FDD6980B5107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369B490-79B2-4191-A803-F7974D1D0E1F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B74F5CC6-286E-4EC4-9F0A-D215251FE31B}"/>
              </a:ext>
            </a:extLst>
          </p:cNvPr>
          <p:cNvSpPr txBox="1"/>
          <p:nvPr/>
        </p:nvSpPr>
        <p:spPr>
          <a:xfrm>
            <a:off x="1776093" y="3677388"/>
            <a:ext cx="3695066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SCALABLE TO YOUR NEEDS</a:t>
            </a: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66EB59CC-F96C-4DA7-B620-C5F430C7B009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Load-balancing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Server Farm Management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Bundles: 3 editions &amp; 4 add-ons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CA1209-E2C7-4210-B717-4F83B3482C25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AF5DFC-6BE5-49C5-BBBA-69114786F363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EF5F0-6422-4CE8-8710-FF6C17021731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1D48C2A-BAC3-4593-8EDC-BF2990C14403}"/>
              </a:ext>
            </a:extLst>
          </p:cNvPr>
          <p:cNvGrpSpPr/>
          <p:nvPr/>
        </p:nvGrpSpPr>
        <p:grpSpPr>
          <a:xfrm rot="10800000">
            <a:off x="1798467" y="5326980"/>
            <a:ext cx="934161" cy="45719"/>
            <a:chOff x="1798467" y="5326980"/>
            <a:chExt cx="934161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DE7762-0C3D-4937-87EA-728CD92A05FD}"/>
                </a:ext>
              </a:extLst>
            </p:cNvPr>
            <p:cNvSpPr/>
            <p:nvPr/>
          </p:nvSpPr>
          <p:spPr>
            <a:xfrm>
              <a:off x="1798467" y="5326980"/>
              <a:ext cx="255994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67CB0D-1AF4-47D5-A3F4-19D349291AD5}"/>
                </a:ext>
              </a:extLst>
            </p:cNvPr>
            <p:cNvSpPr/>
            <p:nvPr/>
          </p:nvSpPr>
          <p:spPr>
            <a:xfrm>
              <a:off x="2137550" y="5326980"/>
              <a:ext cx="255994" cy="45719"/>
            </a:xfrm>
            <a:prstGeom prst="rect">
              <a:avLst/>
            </a:prstGeom>
            <a:solidFill>
              <a:srgbClr val="F9910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E5D15C-37D4-454E-8DEA-30E7112FAEED}"/>
                </a:ext>
              </a:extLst>
            </p:cNvPr>
            <p:cNvSpPr/>
            <p:nvPr/>
          </p:nvSpPr>
          <p:spPr>
            <a:xfrm>
              <a:off x="2476634" y="5326980"/>
              <a:ext cx="255994" cy="45719"/>
            </a:xfrm>
            <a:prstGeom prst="rect">
              <a:avLst/>
            </a:prstGeom>
            <a:solidFill>
              <a:srgbClr val="F9910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94E54420-479D-4DD5-A38E-E5C4E48CE27A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CE9E3B-6C1E-3674-FDE6-8A3D8D27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95" y="6439644"/>
            <a:ext cx="1203808" cy="13000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EB723F3-7ADB-7949-2528-7029C0665647}"/>
              </a:ext>
            </a:extLst>
          </p:cNvPr>
          <p:cNvGrpSpPr/>
          <p:nvPr/>
        </p:nvGrpSpPr>
        <p:grpSpPr>
          <a:xfrm>
            <a:off x="6334427" y="1868044"/>
            <a:ext cx="5797665" cy="4557608"/>
            <a:chOff x="6334427" y="1868044"/>
            <a:chExt cx="5797665" cy="4557608"/>
          </a:xfrm>
        </p:grpSpPr>
        <p:pic>
          <p:nvPicPr>
            <p:cNvPr id="11" name="Picture 10" descr="A picture containing text, electronics, screenshot&#10;&#10;Description automatically generated">
              <a:extLst>
                <a:ext uri="{FF2B5EF4-FFF2-40B4-BE49-F238E27FC236}">
                  <a16:creationId xmlns:a16="http://schemas.microsoft.com/office/drawing/2014/main" id="{4114F8EB-FB43-4427-B024-99E6EF86F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" t="52" r="31" b="55"/>
            <a:stretch/>
          </p:blipFill>
          <p:spPr>
            <a:xfrm>
              <a:off x="6334427" y="1868044"/>
              <a:ext cx="5797665" cy="455760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3154E8F-072E-00B9-3C7E-EB8ED62BE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092" y="2323589"/>
              <a:ext cx="4121005" cy="2300170"/>
            </a:xfrm>
            <a:prstGeom prst="rect">
              <a:avLst/>
            </a:prstGeom>
          </p:spPr>
        </p:pic>
      </p:grpSp>
      <p:pic>
        <p:nvPicPr>
          <p:cNvPr id="13" name="Picture 12" descr="A rectangular cellular device&#10;&#10;Description automatically generated with low confidence">
            <a:extLst>
              <a:ext uri="{FF2B5EF4-FFF2-40B4-BE49-F238E27FC236}">
                <a16:creationId xmlns:a16="http://schemas.microsoft.com/office/drawing/2014/main" id="{4B05D7CC-71FA-42A8-AB1A-33D006C66F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8" r="25" b="9"/>
          <a:stretch/>
        </p:blipFill>
        <p:spPr>
          <a:xfrm>
            <a:off x="10111669" y="4142536"/>
            <a:ext cx="1219306" cy="179423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DDEE7890-44EA-47B2-A9B3-3D8C05973E30}"/>
              </a:ext>
            </a:extLst>
          </p:cNvPr>
          <p:cNvSpPr/>
          <p:nvPr/>
        </p:nvSpPr>
        <p:spPr>
          <a:xfrm flipH="1">
            <a:off x="-3278796" y="-838200"/>
            <a:ext cx="7361174" cy="9199693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AC4665-3C7C-4AFE-9205-4CC864A8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828" y="149588"/>
            <a:ext cx="8225366" cy="616902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2111BB3-0EC6-48FC-8007-90CC46E80C0A}"/>
              </a:ext>
            </a:extLst>
          </p:cNvPr>
          <p:cNvSpPr txBox="1"/>
          <p:nvPr/>
        </p:nvSpPr>
        <p:spPr>
          <a:xfrm>
            <a:off x="6765726" y="539388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Easily Create The Optimal Remote Environment for Your Business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11B2FC2B-CB48-4057-922B-C2011799D45B}"/>
              </a:ext>
            </a:extLst>
          </p:cNvPr>
          <p:cNvSpPr txBox="1"/>
          <p:nvPr/>
        </p:nvSpPr>
        <p:spPr>
          <a:xfrm>
            <a:off x="6863006" y="1906686"/>
            <a:ext cx="437196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Give Your Users the Flexibility They Need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0BC00C7-CFB2-48B8-B189-8040198C7C18}"/>
              </a:ext>
            </a:extLst>
          </p:cNvPr>
          <p:cNvGrpSpPr/>
          <p:nvPr/>
        </p:nvGrpSpPr>
        <p:grpSpPr>
          <a:xfrm>
            <a:off x="6878772" y="2743174"/>
            <a:ext cx="4578660" cy="399254"/>
            <a:chOff x="6878772" y="3282323"/>
            <a:chExt cx="4578660" cy="399254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AEB341F2-36FD-4BD6-8792-915CC8BC6535}"/>
                </a:ext>
              </a:extLst>
            </p:cNvPr>
            <p:cNvSpPr txBox="1"/>
            <p:nvPr/>
          </p:nvSpPr>
          <p:spPr>
            <a:xfrm>
              <a:off x="7485067" y="3282323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ACCESS OPTIONS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Use Remote Desktop or Seamless Clients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BC3760-DA0D-4F44-AC22-33502D2C9556}"/>
                </a:ext>
              </a:extLst>
            </p:cNvPr>
            <p:cNvSpPr/>
            <p:nvPr/>
          </p:nvSpPr>
          <p:spPr>
            <a:xfrm>
              <a:off x="6878772" y="3321241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FE8B03B2-F00E-4C1E-A12C-9893FF72485E}"/>
                </a:ext>
              </a:extLst>
            </p:cNvPr>
            <p:cNvSpPr txBox="1"/>
            <p:nvPr/>
          </p:nvSpPr>
          <p:spPr>
            <a:xfrm>
              <a:off x="6878773" y="3319817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1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269A41E-8EAE-44E0-BDDD-25D73FBF72E1}"/>
              </a:ext>
            </a:extLst>
          </p:cNvPr>
          <p:cNvGrpSpPr/>
          <p:nvPr/>
        </p:nvGrpSpPr>
        <p:grpSpPr>
          <a:xfrm>
            <a:off x="6878772" y="3399771"/>
            <a:ext cx="4578660" cy="399254"/>
            <a:chOff x="6878772" y="4031842"/>
            <a:chExt cx="4578660" cy="399254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3C968D4-9108-437B-813F-3047000B61CC}"/>
                </a:ext>
              </a:extLst>
            </p:cNvPr>
            <p:cNvSpPr txBox="1"/>
            <p:nvPr/>
          </p:nvSpPr>
          <p:spPr>
            <a:xfrm>
              <a:off x="7485067" y="4031842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TOOLS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Display a Full Desktop or a Single App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EE4A26-9C3E-4986-BAB0-F8BEEE5C9D3C}"/>
                </a:ext>
              </a:extLst>
            </p:cNvPr>
            <p:cNvSpPr/>
            <p:nvPr/>
          </p:nvSpPr>
          <p:spPr>
            <a:xfrm>
              <a:off x="6878772" y="4063206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488011A4-567F-4FDA-A78A-99AB7DB1E44B}"/>
                </a:ext>
              </a:extLst>
            </p:cNvPr>
            <p:cNvSpPr txBox="1"/>
            <p:nvPr/>
          </p:nvSpPr>
          <p:spPr>
            <a:xfrm>
              <a:off x="6878773" y="4061782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2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EE43986-298C-4DD1-BFF3-4EF58C13E2E3}"/>
              </a:ext>
            </a:extLst>
          </p:cNvPr>
          <p:cNvGrpSpPr/>
          <p:nvPr/>
        </p:nvGrpSpPr>
        <p:grpSpPr>
          <a:xfrm>
            <a:off x="6878772" y="4056368"/>
            <a:ext cx="4356196" cy="583920"/>
            <a:chOff x="6878772" y="4625568"/>
            <a:chExt cx="4356196" cy="583920"/>
          </a:xfrm>
        </p:grpSpPr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80C0CDC2-456C-45E8-8894-0F6D76996743}"/>
                </a:ext>
              </a:extLst>
            </p:cNvPr>
            <p:cNvSpPr txBox="1"/>
            <p:nvPr/>
          </p:nvSpPr>
          <p:spPr>
            <a:xfrm>
              <a:off x="7485067" y="4625568"/>
              <a:ext cx="3749901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LOOK-AND -FEEL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Choose the Remote Taskbar, Floating Panel or Open-On-Client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FF2EE9-BB69-45E2-8C10-08426B352DA8}"/>
                </a:ext>
              </a:extLst>
            </p:cNvPr>
            <p:cNvSpPr/>
            <p:nvPr/>
          </p:nvSpPr>
          <p:spPr>
            <a:xfrm>
              <a:off x="6878772" y="4660562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F0612885-7C77-48FA-A2C7-4A93FB8CED9A}"/>
                </a:ext>
              </a:extLst>
            </p:cNvPr>
            <p:cNvSpPr txBox="1"/>
            <p:nvPr/>
          </p:nvSpPr>
          <p:spPr>
            <a:xfrm>
              <a:off x="6878773" y="4659138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3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C2DFF95-CCA9-4F33-9D93-EA936F2A806E}"/>
              </a:ext>
            </a:extLst>
          </p:cNvPr>
          <p:cNvGrpSpPr/>
          <p:nvPr/>
        </p:nvGrpSpPr>
        <p:grpSpPr>
          <a:xfrm>
            <a:off x="6878772" y="4897631"/>
            <a:ext cx="4578660" cy="399254"/>
            <a:chOff x="6878772" y="5241926"/>
            <a:chExt cx="4578660" cy="399254"/>
          </a:xfrm>
        </p:grpSpPr>
        <p:sp>
          <p:nvSpPr>
            <p:cNvPr id="47" name="object 19">
              <a:extLst>
                <a:ext uri="{FF2B5EF4-FFF2-40B4-BE49-F238E27FC236}">
                  <a16:creationId xmlns:a16="http://schemas.microsoft.com/office/drawing/2014/main" id="{F4C4A4AA-F2D3-496E-A92E-D360681E586A}"/>
                </a:ext>
              </a:extLst>
            </p:cNvPr>
            <p:cNvSpPr txBox="1"/>
            <p:nvPr/>
          </p:nvSpPr>
          <p:spPr>
            <a:xfrm>
              <a:off x="7485067" y="5241926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MOBILITY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Install the Web App on Any Browser, Any Device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F55208-BCFF-455C-BCFE-B8DD99D3CD51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bject 19">
              <a:extLst>
                <a:ext uri="{FF2B5EF4-FFF2-40B4-BE49-F238E27FC236}">
                  <a16:creationId xmlns:a16="http://schemas.microsoft.com/office/drawing/2014/main" id="{49D25013-926B-458E-9CEB-4ACD97ABAC12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4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152B104-6A68-4240-8476-ADEC14664833}"/>
              </a:ext>
            </a:extLst>
          </p:cNvPr>
          <p:cNvGrpSpPr/>
          <p:nvPr/>
        </p:nvGrpSpPr>
        <p:grpSpPr>
          <a:xfrm>
            <a:off x="6878772" y="5554229"/>
            <a:ext cx="3684454" cy="583920"/>
            <a:chOff x="6878772" y="5241926"/>
            <a:chExt cx="3684454" cy="583920"/>
          </a:xfrm>
        </p:grpSpPr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77988AF-4F87-47C4-9212-8F65EC48C913}"/>
                </a:ext>
              </a:extLst>
            </p:cNvPr>
            <p:cNvSpPr txBox="1"/>
            <p:nvPr/>
          </p:nvSpPr>
          <p:spPr>
            <a:xfrm>
              <a:off x="7485068" y="5241926"/>
              <a:ext cx="3078158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CONNECTIVITY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Compatible with Any Windows OS, Linux or Mac machine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D330BE-702E-403C-BC80-8C3553C3AD3E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BD6172C8-7D3A-411A-AFAB-C0A5E1D0115F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5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A7E19ECE-B7D9-4C9C-9212-50213718CE07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781B29E-69DC-4F7F-80B2-B44565C97B05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85AD046-3E6A-4397-814F-A2ED719DA60A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A1CC1B22-81B3-481C-9E9A-A0B6FE924A02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>
            <a:extLst>
              <a:ext uri="{FF2B5EF4-FFF2-40B4-BE49-F238E27FC236}">
                <a16:creationId xmlns:a16="http://schemas.microsoft.com/office/drawing/2014/main" id="{75734DB5-64AA-0F40-E247-D46F0424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0631" y="6436464"/>
            <a:ext cx="1203809" cy="130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AB286B8-195C-3E98-6797-0EB26CDDC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767" y="1636003"/>
            <a:ext cx="4371961" cy="3061326"/>
          </a:xfrm>
          <a:prstGeom prst="rect">
            <a:avLst/>
          </a:prstGeom>
        </p:spPr>
      </p:pic>
      <p:pic>
        <p:nvPicPr>
          <p:cNvPr id="9" name="Image 8" descr="Une image contenant texte, équipement électronique, écran&#10;&#10;Description générée automatiquement">
            <a:extLst>
              <a:ext uri="{FF2B5EF4-FFF2-40B4-BE49-F238E27FC236}">
                <a16:creationId xmlns:a16="http://schemas.microsoft.com/office/drawing/2014/main" id="{24026F68-FFF0-44D8-A1E0-8A6A6A3C4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1" y="1477625"/>
            <a:ext cx="767715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111459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53">
            <a:extLst>
              <a:ext uri="{FF2B5EF4-FFF2-40B4-BE49-F238E27FC236}">
                <a16:creationId xmlns:a16="http://schemas.microsoft.com/office/drawing/2014/main" id="{8343D4B8-CCE6-4797-908E-775827DF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8178">
            <a:off x="-819654" y="683732"/>
            <a:ext cx="8681627" cy="60771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934597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Remote Access is New For You? Get a Quick Start with Our Lite Mode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301895"/>
            <a:ext cx="437196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All our best features, right where you need them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8BBD64F9-F0E5-4CCF-BA4A-593B24A5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CD980596-EAD1-463B-BF10-179626819E79}"/>
              </a:ext>
            </a:extLst>
          </p:cNvPr>
          <p:cNvGrpSpPr/>
          <p:nvPr/>
        </p:nvGrpSpPr>
        <p:grpSpPr>
          <a:xfrm>
            <a:off x="6878771" y="3138383"/>
            <a:ext cx="4237247" cy="583920"/>
            <a:chOff x="6878772" y="3282323"/>
            <a:chExt cx="4072162" cy="583920"/>
          </a:xfrm>
        </p:grpSpPr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D473DF9A-BA14-4812-BC95-DBEA5E1D8FED}"/>
                </a:ext>
              </a:extLst>
            </p:cNvPr>
            <p:cNvSpPr txBox="1"/>
            <p:nvPr/>
          </p:nvSpPr>
          <p:spPr>
            <a:xfrm>
              <a:off x="7485067" y="3282323"/>
              <a:ext cx="3465867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CUSTOMIZE YOUR WEB PORTAL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Webmaster Toolkit and Real-time Preview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793E29-E6B5-4C2A-822A-1CE41EE9830F}"/>
                </a:ext>
              </a:extLst>
            </p:cNvPr>
            <p:cNvSpPr/>
            <p:nvPr/>
          </p:nvSpPr>
          <p:spPr>
            <a:xfrm>
              <a:off x="6878772" y="3321241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7A0E1DA4-3FF4-43BE-AFF1-61A1DFB4B5CB}"/>
                </a:ext>
              </a:extLst>
            </p:cNvPr>
            <p:cNvSpPr txBox="1"/>
            <p:nvPr/>
          </p:nvSpPr>
          <p:spPr>
            <a:xfrm>
              <a:off x="6878773" y="3319817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1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59EF964-6217-4807-8703-43CDD5916523}"/>
              </a:ext>
            </a:extLst>
          </p:cNvPr>
          <p:cNvGrpSpPr/>
          <p:nvPr/>
        </p:nvGrpSpPr>
        <p:grpSpPr>
          <a:xfrm>
            <a:off x="6878772" y="3851142"/>
            <a:ext cx="4578660" cy="399254"/>
            <a:chOff x="6878772" y="4031842"/>
            <a:chExt cx="4578660" cy="399254"/>
          </a:xfrm>
        </p:grpSpPr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E0BDA6F4-7134-4C71-949F-CD33E2254F3C}"/>
                </a:ext>
              </a:extLst>
            </p:cNvPr>
            <p:cNvSpPr txBox="1"/>
            <p:nvPr/>
          </p:nvSpPr>
          <p:spPr>
            <a:xfrm>
              <a:off x="7485067" y="4031842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PUBLISH YOUR FAVORITE APPLICATIONS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Per User or Group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7BD993-496D-49B8-9E1C-E0D1F2609122}"/>
                </a:ext>
              </a:extLst>
            </p:cNvPr>
            <p:cNvSpPr/>
            <p:nvPr/>
          </p:nvSpPr>
          <p:spPr>
            <a:xfrm>
              <a:off x="6878772" y="4063206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FA1E733F-B7BA-4CD7-AD85-C63AAA503D44}"/>
                </a:ext>
              </a:extLst>
            </p:cNvPr>
            <p:cNvSpPr txBox="1"/>
            <p:nvPr/>
          </p:nvSpPr>
          <p:spPr>
            <a:xfrm>
              <a:off x="6878773" y="4061782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3D7D2F2-C310-4CA0-9A45-37982FDC1E97}"/>
              </a:ext>
            </a:extLst>
          </p:cNvPr>
          <p:cNvGrpSpPr/>
          <p:nvPr/>
        </p:nvGrpSpPr>
        <p:grpSpPr>
          <a:xfrm>
            <a:off x="6878772" y="4563901"/>
            <a:ext cx="4578660" cy="399254"/>
            <a:chOff x="6878772" y="4625568"/>
            <a:chExt cx="4578660" cy="399254"/>
          </a:xfrm>
        </p:grpSpPr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C040215F-EC11-4C8D-9755-BC16366D2C89}"/>
                </a:ext>
              </a:extLst>
            </p:cNvPr>
            <p:cNvSpPr txBox="1"/>
            <p:nvPr/>
          </p:nvSpPr>
          <p:spPr>
            <a:xfrm>
              <a:off x="7485067" y="4625568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ELEVATE YOUR SECURITY 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With our security add-ons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A9C66B-20BC-42CA-934E-2F0949A55CF3}"/>
                </a:ext>
              </a:extLst>
            </p:cNvPr>
            <p:cNvSpPr/>
            <p:nvPr/>
          </p:nvSpPr>
          <p:spPr>
            <a:xfrm>
              <a:off x="6878772" y="4660562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6BC1F343-89A7-44B7-9ABB-98B66519C95A}"/>
                </a:ext>
              </a:extLst>
            </p:cNvPr>
            <p:cNvSpPr txBox="1"/>
            <p:nvPr/>
          </p:nvSpPr>
          <p:spPr>
            <a:xfrm>
              <a:off x="6878773" y="4659138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3AFDE6-CDF4-445D-9871-5DDB6EBD52A8}"/>
              </a:ext>
            </a:extLst>
          </p:cNvPr>
          <p:cNvGrpSpPr/>
          <p:nvPr/>
        </p:nvGrpSpPr>
        <p:grpSpPr>
          <a:xfrm>
            <a:off x="6878772" y="5276660"/>
            <a:ext cx="4578660" cy="399254"/>
            <a:chOff x="6878772" y="5241926"/>
            <a:chExt cx="4578660" cy="399254"/>
          </a:xfrm>
        </p:grpSpPr>
        <p:sp>
          <p:nvSpPr>
            <p:cNvPr id="44" name="object 19">
              <a:extLst>
                <a:ext uri="{FF2B5EF4-FFF2-40B4-BE49-F238E27FC236}">
                  <a16:creationId xmlns:a16="http://schemas.microsoft.com/office/drawing/2014/main" id="{69E55C43-120E-42C3-BFD5-FB0F4A74E4AC}"/>
                </a:ext>
              </a:extLst>
            </p:cNvPr>
            <p:cNvSpPr txBox="1"/>
            <p:nvPr/>
          </p:nvSpPr>
          <p:spPr>
            <a:xfrm>
              <a:off x="7485067" y="5241926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CHECK AND UPGRADE YOUR LICENSE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3 Editions To Grow With Your Business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7030C0-CCF5-4105-AAAD-113B40AA2592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4EF04102-A172-498E-A405-7CBE65E125C0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4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0" r="38" b="37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85B27E-3B16-4D48-AEFE-2E0D69DE806C}"/>
              </a:ext>
            </a:extLst>
          </p:cNvPr>
          <p:cNvGrpSpPr/>
          <p:nvPr/>
        </p:nvGrpSpPr>
        <p:grpSpPr>
          <a:xfrm>
            <a:off x="1368003" y="1578816"/>
            <a:ext cx="4727998" cy="3737669"/>
            <a:chOff x="1368003" y="1669006"/>
            <a:chExt cx="4727998" cy="373766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669006"/>
              <a:ext cx="4727998" cy="85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Make Remote Access </a:t>
              </a:r>
            </a:p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2746745"/>
              <a:ext cx="3779914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No Third-Party Servers. Keep Control of your Connections!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521992"/>
              <a:ext cx="2926810" cy="1884683"/>
              <a:chOff x="1455474" y="3429000"/>
              <a:chExt cx="2926810" cy="1884683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10" y="3429000"/>
                <a:ext cx="2730974" cy="188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Built-in Web Server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SSL/TLS Certificate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End-to-End Encryption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Web Credentials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Security Add-ons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E91C0F-50BE-421F-8D80-76C160D992E5}"/>
                  </a:ext>
                </a:extLst>
              </p:cNvPr>
              <p:cNvSpPr/>
              <p:nvPr/>
            </p:nvSpPr>
            <p:spPr>
              <a:xfrm>
                <a:off x="1455474" y="471303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" name="Graphique 24">
                <a:extLst>
                  <a:ext uri="{FF2B5EF4-FFF2-40B4-BE49-F238E27FC236}">
                    <a16:creationId xmlns:a16="http://schemas.microsoft.com/office/drawing/2014/main" id="{D2737503-F6EA-4EAB-8B1A-7A5EF7D0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755859"/>
                <a:ext cx="71670" cy="56033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BA798C-C249-4B23-A86F-B1C11ABCBB6F}"/>
                  </a:ext>
                </a:extLst>
              </p:cNvPr>
              <p:cNvSpPr/>
              <p:nvPr/>
            </p:nvSpPr>
            <p:spPr>
              <a:xfrm>
                <a:off x="1455474" y="5082130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7" name="Graphique 26">
                <a:extLst>
                  <a:ext uri="{FF2B5EF4-FFF2-40B4-BE49-F238E27FC236}">
                    <a16:creationId xmlns:a16="http://schemas.microsoft.com/office/drawing/2014/main" id="{2BB71958-3BAE-40A7-AD00-3A3D6DCB7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5124952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4BF67ABB-40A3-40F8-8330-B8EF8DA40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498</Words>
  <Application>Microsoft Office PowerPoint</Application>
  <PresentationFormat>Grand écran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Calibri Light</vt:lpstr>
      <vt:lpstr>Montserrat</vt:lpstr>
      <vt:lpstr>Montserrat Bold</vt:lpstr>
      <vt:lpstr>Montserrat Medium</vt:lpstr>
      <vt:lpstr>Arial</vt:lpstr>
      <vt:lpstr>Calibri</vt:lpstr>
      <vt:lpstr>Good Times Rg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Floriane Mer</cp:lastModifiedBy>
  <cp:revision>72</cp:revision>
  <dcterms:created xsi:type="dcterms:W3CDTF">2022-01-11T13:17:39Z</dcterms:created>
  <dcterms:modified xsi:type="dcterms:W3CDTF">2025-02-19T15:34:49Z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18610911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